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81" r:id="rId2"/>
    <p:sldId id="265" r:id="rId3"/>
    <p:sldId id="300" r:id="rId4"/>
    <p:sldId id="285" r:id="rId5"/>
    <p:sldId id="286" r:id="rId6"/>
    <p:sldId id="293" r:id="rId7"/>
    <p:sldId id="294" r:id="rId8"/>
    <p:sldId id="295" r:id="rId9"/>
    <p:sldId id="296" r:id="rId10"/>
    <p:sldId id="299" r:id="rId11"/>
    <p:sldId id="297" r:id="rId12"/>
    <p:sldId id="298" r:id="rId13"/>
    <p:sldId id="290" r:id="rId14"/>
    <p:sldId id="30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9" autoAdjust="0"/>
    <p:restoredTop sz="86371" autoAdjust="0"/>
  </p:normalViewPr>
  <p:slideViewPr>
    <p:cSldViewPr snapToGrid="0">
      <p:cViewPr varScale="1">
        <p:scale>
          <a:sx n="66" d="100"/>
          <a:sy n="66" d="100"/>
        </p:scale>
        <p:origin x="102" y="276"/>
      </p:cViewPr>
      <p:guideLst/>
    </p:cSldViewPr>
  </p:slideViewPr>
  <p:outlineViewPr>
    <p:cViewPr>
      <p:scale>
        <a:sx n="33" d="100"/>
        <a:sy n="33" d="100"/>
      </p:scale>
      <p:origin x="0" y="-3984"/>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DACE1-1323-4C76-9AA6-98BD005BE52D}" type="doc">
      <dgm:prSet loTypeId="urn:microsoft.com/office/officeart/2005/8/layout/vProcess5" loCatId="process" qsTypeId="urn:microsoft.com/office/officeart/2005/8/quickstyle/simple1" qsCatId="simple" csTypeId="urn:microsoft.com/office/officeart/2005/8/colors/accent1_2" csCatId="accent1" phldr="0"/>
      <dgm:spPr/>
      <dgm:t>
        <a:bodyPr/>
        <a:lstStyle/>
        <a:p>
          <a:endParaRPr lang="en-US"/>
        </a:p>
      </dgm:t>
    </dgm:pt>
    <dgm:pt modelId="{AF71A6A9-15BD-48D2-944C-B044D288EC3B}" type="pres">
      <dgm:prSet presAssocID="{EC5DACE1-1323-4C76-9AA6-98BD005BE52D}" presName="outerComposite" presStyleCnt="0">
        <dgm:presLayoutVars>
          <dgm:chMax val="5"/>
          <dgm:dir/>
          <dgm:resizeHandles val="exact"/>
        </dgm:presLayoutVars>
      </dgm:prSet>
      <dgm:spPr/>
    </dgm:pt>
    <dgm:pt modelId="{D405FF0C-BC85-476E-BC3C-E57F26E3DB8C}" type="pres">
      <dgm:prSet presAssocID="{EC5DACE1-1323-4C76-9AA6-98BD005BE52D}" presName="dummyMaxCanvas" presStyleCnt="0">
        <dgm:presLayoutVars/>
      </dgm:prSet>
      <dgm:spPr/>
    </dgm:pt>
  </dgm:ptLst>
  <dgm:cxnLst>
    <dgm:cxn modelId="{200EFCEC-A767-4523-B5ED-BEE7CE082E0B}" type="presOf" srcId="{EC5DACE1-1323-4C76-9AA6-98BD005BE52D}" destId="{AF71A6A9-15BD-48D2-944C-B044D288EC3B}" srcOrd="0" destOrd="0" presId="urn:microsoft.com/office/officeart/2005/8/layout/vProcess5"/>
    <dgm:cxn modelId="{BCB600BF-ADF2-4A57-8024-164B8E2CB3B8}" type="presParOf" srcId="{AF71A6A9-15BD-48D2-944C-B044D288EC3B}" destId="{D405FF0C-BC85-476E-BC3C-E57F26E3DB8C}" srcOrd="0"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DEF037-93E6-4B0E-A5B3-1371323A3B89}"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F53C148C-5EF9-4C55-8AB5-AFD7D6B70C7F}">
      <dgm:prSet phldrT="[Text]" custT="1"/>
      <dgm:spPr>
        <a:solidFill>
          <a:schemeClr val="accent4"/>
        </a:solidFill>
      </dgm:spPr>
      <dgm:t>
        <a:bodyPr/>
        <a:lstStyle/>
        <a:p>
          <a:r>
            <a:rPr lang="en-US" sz="1800" b="1" i="1" dirty="0" smtClean="0">
              <a:solidFill>
                <a:schemeClr val="tx1"/>
              </a:solidFill>
              <a:latin typeface="Algerian" panose="04020705040A02060702" pitchFamily="82" charset="0"/>
            </a:rPr>
            <a:t>01.INTRODUCTION</a:t>
          </a:r>
          <a:endParaRPr lang="en-US" sz="1800" b="1" i="1" dirty="0">
            <a:solidFill>
              <a:schemeClr val="tx1"/>
            </a:solidFill>
            <a:latin typeface="Algerian" panose="04020705040A02060702" pitchFamily="82" charset="0"/>
          </a:endParaRPr>
        </a:p>
      </dgm:t>
    </dgm:pt>
    <dgm:pt modelId="{305EFF7C-B954-48BB-A58E-4C64C36A33A0}" type="parTrans" cxnId="{97898FB1-3305-4622-8520-6812D378D85D}">
      <dgm:prSet/>
      <dgm:spPr/>
      <dgm:t>
        <a:bodyPr/>
        <a:lstStyle/>
        <a:p>
          <a:endParaRPr lang="en-US"/>
        </a:p>
      </dgm:t>
    </dgm:pt>
    <dgm:pt modelId="{71371CE1-5D0E-4942-BF42-5E66AA9C76D6}" type="sibTrans" cxnId="{97898FB1-3305-4622-8520-6812D378D85D}">
      <dgm:prSet/>
      <dgm:spPr/>
      <dgm:t>
        <a:bodyPr/>
        <a:lstStyle/>
        <a:p>
          <a:endParaRPr lang="en-US"/>
        </a:p>
      </dgm:t>
    </dgm:pt>
    <dgm:pt modelId="{97DA3964-B3A9-4289-A4DC-4E06E122B22F}">
      <dgm:prSet phldrT="[Text]"/>
      <dgm:spPr>
        <a:solidFill>
          <a:schemeClr val="accent4">
            <a:alpha val="90000"/>
          </a:schemeClr>
        </a:solidFill>
      </dgm:spPr>
      <dgm:t>
        <a:bodyPr/>
        <a:lstStyle/>
        <a:p>
          <a:r>
            <a:rPr lang="en-US" b="1" i="1" dirty="0" smtClean="0">
              <a:latin typeface="Algerian" panose="04020705040A02060702" pitchFamily="82" charset="0"/>
            </a:rPr>
            <a:t>05.PROBLEM SOLUTION</a:t>
          </a:r>
          <a:endParaRPr lang="en-US" b="1" i="1" dirty="0">
            <a:latin typeface="Algerian" panose="04020705040A02060702" pitchFamily="82" charset="0"/>
          </a:endParaRPr>
        </a:p>
      </dgm:t>
    </dgm:pt>
    <dgm:pt modelId="{9ED95626-A25C-44B8-BAFE-3895C23B6665}" type="parTrans" cxnId="{BC6DB217-F8C4-464B-B1A1-4B6871C29787}">
      <dgm:prSet/>
      <dgm:spPr/>
      <dgm:t>
        <a:bodyPr/>
        <a:lstStyle/>
        <a:p>
          <a:endParaRPr lang="en-US"/>
        </a:p>
      </dgm:t>
    </dgm:pt>
    <dgm:pt modelId="{EF0C5243-39C6-4556-9ABF-810DCF37BFD2}" type="sibTrans" cxnId="{BC6DB217-F8C4-464B-B1A1-4B6871C29787}">
      <dgm:prSet/>
      <dgm:spPr/>
      <dgm:t>
        <a:bodyPr/>
        <a:lstStyle/>
        <a:p>
          <a:endParaRPr lang="en-US"/>
        </a:p>
      </dgm:t>
    </dgm:pt>
    <dgm:pt modelId="{27ED6D5D-1FBD-4B87-B16C-552B084A313D}">
      <dgm:prSet phldrT="[Text]"/>
      <dgm:spPr>
        <a:solidFill>
          <a:srgbClr val="00B050">
            <a:alpha val="90000"/>
          </a:srgbClr>
        </a:solidFill>
      </dgm:spPr>
      <dgm:t>
        <a:bodyPr/>
        <a:lstStyle/>
        <a:p>
          <a:r>
            <a:rPr lang="en-US" b="1" i="1" dirty="0" smtClean="0">
              <a:solidFill>
                <a:schemeClr val="tx1"/>
              </a:solidFill>
              <a:latin typeface="Algerian" panose="04020705040A02060702" pitchFamily="82" charset="0"/>
            </a:rPr>
            <a:t>04.PROBLEM STATEMENT</a:t>
          </a:r>
          <a:endParaRPr lang="en-US" b="1" i="1" dirty="0">
            <a:solidFill>
              <a:schemeClr val="tx1"/>
            </a:solidFill>
            <a:latin typeface="Algerian" panose="04020705040A02060702" pitchFamily="82" charset="0"/>
          </a:endParaRPr>
        </a:p>
      </dgm:t>
    </dgm:pt>
    <dgm:pt modelId="{D1D8752C-FEE3-4A49-81C6-834BBCED31F9}" type="parTrans" cxnId="{A8BA8043-3708-441D-A0F0-1DA5D5476519}">
      <dgm:prSet/>
      <dgm:spPr/>
      <dgm:t>
        <a:bodyPr/>
        <a:lstStyle/>
        <a:p>
          <a:endParaRPr lang="en-US"/>
        </a:p>
      </dgm:t>
    </dgm:pt>
    <dgm:pt modelId="{D5DF8508-03C0-4F84-BAB0-54D59D3B6A06}" type="sibTrans" cxnId="{A8BA8043-3708-441D-A0F0-1DA5D5476519}">
      <dgm:prSet/>
      <dgm:spPr/>
      <dgm:t>
        <a:bodyPr/>
        <a:lstStyle/>
        <a:p>
          <a:endParaRPr lang="en-US"/>
        </a:p>
      </dgm:t>
    </dgm:pt>
    <dgm:pt modelId="{5BB5743E-28A4-4961-822B-D6D66DE57177}">
      <dgm:prSet phldrT="[Text]"/>
      <dgm:spPr>
        <a:solidFill>
          <a:schemeClr val="accent4">
            <a:alpha val="90000"/>
          </a:schemeClr>
        </a:solidFill>
      </dgm:spPr>
      <dgm:t>
        <a:bodyPr/>
        <a:lstStyle/>
        <a:p>
          <a:r>
            <a:rPr lang="en-US" b="1" i="1" dirty="0" smtClean="0">
              <a:latin typeface="Algerian" panose="04020705040A02060702" pitchFamily="82" charset="0"/>
            </a:rPr>
            <a:t>06.SYSTEM DESIGN</a:t>
          </a:r>
          <a:endParaRPr lang="en-US" b="1" i="1" dirty="0">
            <a:latin typeface="Algerian" panose="04020705040A02060702" pitchFamily="82" charset="0"/>
          </a:endParaRPr>
        </a:p>
      </dgm:t>
    </dgm:pt>
    <dgm:pt modelId="{216748C7-B3E7-4421-BB97-FD3A690AFCD8}" type="parTrans" cxnId="{A7166A00-9D12-40E0-8A99-8E47D0C12DC7}">
      <dgm:prSet/>
      <dgm:spPr/>
      <dgm:t>
        <a:bodyPr/>
        <a:lstStyle/>
        <a:p>
          <a:endParaRPr lang="en-US"/>
        </a:p>
      </dgm:t>
    </dgm:pt>
    <dgm:pt modelId="{61DAFC7C-DD4E-4C67-9ED3-564D71D02661}" type="sibTrans" cxnId="{A7166A00-9D12-40E0-8A99-8E47D0C12DC7}">
      <dgm:prSet/>
      <dgm:spPr/>
      <dgm:t>
        <a:bodyPr/>
        <a:lstStyle/>
        <a:p>
          <a:endParaRPr lang="en-US"/>
        </a:p>
      </dgm:t>
    </dgm:pt>
    <dgm:pt modelId="{198CEABC-62B2-4CF5-8D48-456440ABEB05}">
      <dgm:prSet phldrT="[Text]"/>
      <dgm:spPr>
        <a:solidFill>
          <a:schemeClr val="accent4">
            <a:alpha val="90000"/>
          </a:schemeClr>
        </a:solidFill>
      </dgm:spPr>
      <dgm:t>
        <a:bodyPr/>
        <a:lstStyle/>
        <a:p>
          <a:r>
            <a:rPr lang="en-US" b="1" dirty="0" smtClean="0">
              <a:latin typeface="Algerian" panose="04020705040A02060702" pitchFamily="82" charset="0"/>
            </a:rPr>
            <a:t>07.</a:t>
          </a:r>
          <a:r>
            <a:rPr lang="en-US" b="1" i="1" dirty="0" smtClean="0">
              <a:latin typeface="Algerian" panose="04020705040A02060702" pitchFamily="82" charset="0"/>
            </a:rPr>
            <a:t>CHALLENGES FACED</a:t>
          </a:r>
          <a:endParaRPr lang="en-US" dirty="0">
            <a:latin typeface="Algerian" panose="04020705040A02060702" pitchFamily="82" charset="0"/>
          </a:endParaRPr>
        </a:p>
      </dgm:t>
    </dgm:pt>
    <dgm:pt modelId="{4C53E2C2-F362-4D56-9252-6DC075CF05C1}" type="parTrans" cxnId="{BF0E7E5A-DAF9-40E7-BA38-445A2594D3A0}">
      <dgm:prSet/>
      <dgm:spPr/>
      <dgm:t>
        <a:bodyPr/>
        <a:lstStyle/>
        <a:p>
          <a:endParaRPr lang="en-US"/>
        </a:p>
      </dgm:t>
    </dgm:pt>
    <dgm:pt modelId="{A0751C5F-4338-4BAE-8872-08940CB4251D}" type="sibTrans" cxnId="{BF0E7E5A-DAF9-40E7-BA38-445A2594D3A0}">
      <dgm:prSet/>
      <dgm:spPr/>
      <dgm:t>
        <a:bodyPr/>
        <a:lstStyle/>
        <a:p>
          <a:endParaRPr lang="en-US"/>
        </a:p>
      </dgm:t>
    </dgm:pt>
    <dgm:pt modelId="{8E9517D7-DEC9-43BC-A6F2-A2A3655F0B87}">
      <dgm:prSet phldrT="[Text]"/>
      <dgm:spPr>
        <a:solidFill>
          <a:schemeClr val="accent4">
            <a:alpha val="90000"/>
          </a:schemeClr>
        </a:solidFill>
      </dgm:spPr>
      <dgm:t>
        <a:bodyPr/>
        <a:lstStyle/>
        <a:p>
          <a:r>
            <a:rPr lang="en-US" b="1" i="1" dirty="0" smtClean="0">
              <a:latin typeface="Algerian" panose="04020705040A02060702" pitchFamily="82" charset="0"/>
            </a:rPr>
            <a:t>08.CONCLUSION</a:t>
          </a:r>
          <a:endParaRPr lang="en-US" b="1" i="1" dirty="0">
            <a:latin typeface="Algerian" panose="04020705040A02060702" pitchFamily="82" charset="0"/>
          </a:endParaRPr>
        </a:p>
      </dgm:t>
    </dgm:pt>
    <dgm:pt modelId="{74AC8BFB-C99C-4339-89D3-9A44C919C89B}" type="parTrans" cxnId="{F5C1212C-2654-4933-869F-8482DC02C0DE}">
      <dgm:prSet/>
      <dgm:spPr/>
      <dgm:t>
        <a:bodyPr/>
        <a:lstStyle/>
        <a:p>
          <a:endParaRPr lang="en-US"/>
        </a:p>
      </dgm:t>
    </dgm:pt>
    <dgm:pt modelId="{D0BD13E0-9641-4DEB-9A89-EA69EA42B490}" type="sibTrans" cxnId="{F5C1212C-2654-4933-869F-8482DC02C0DE}">
      <dgm:prSet/>
      <dgm:spPr/>
      <dgm:t>
        <a:bodyPr/>
        <a:lstStyle/>
        <a:p>
          <a:endParaRPr lang="en-US"/>
        </a:p>
      </dgm:t>
    </dgm:pt>
    <dgm:pt modelId="{1E07728B-4C42-4F0E-BE80-20A6D0313D79}">
      <dgm:prSet phldrT="[Text]" custT="1"/>
      <dgm:spPr>
        <a:solidFill>
          <a:schemeClr val="accent4"/>
        </a:solidFill>
      </dgm:spPr>
      <dgm:t>
        <a:bodyPr/>
        <a:lstStyle/>
        <a:p>
          <a:r>
            <a:rPr lang="en-US" sz="2000" b="1" i="1" dirty="0" smtClean="0">
              <a:solidFill>
                <a:schemeClr val="tx1"/>
              </a:solidFill>
              <a:latin typeface="Algerian" panose="04020705040A02060702" pitchFamily="82" charset="0"/>
            </a:rPr>
            <a:t>02.OBJECTIVES</a:t>
          </a:r>
          <a:endParaRPr lang="en-US" sz="2000" b="1" i="1" dirty="0">
            <a:solidFill>
              <a:schemeClr val="tx1"/>
            </a:solidFill>
            <a:latin typeface="Algerian" panose="04020705040A02060702" pitchFamily="82" charset="0"/>
          </a:endParaRPr>
        </a:p>
      </dgm:t>
    </dgm:pt>
    <dgm:pt modelId="{D9A7CFBE-4105-4CFD-94BE-C5B6CF52BBC7}" type="sibTrans" cxnId="{9A988A29-FBDD-448A-ADE7-B488D7BAE292}">
      <dgm:prSet/>
      <dgm:spPr/>
      <dgm:t>
        <a:bodyPr/>
        <a:lstStyle/>
        <a:p>
          <a:endParaRPr lang="en-US"/>
        </a:p>
      </dgm:t>
    </dgm:pt>
    <dgm:pt modelId="{A51B3EE3-22D7-4ABA-BE5A-63F453A21DEB}" type="parTrans" cxnId="{9A988A29-FBDD-448A-ADE7-B488D7BAE292}">
      <dgm:prSet/>
      <dgm:spPr/>
      <dgm:t>
        <a:bodyPr/>
        <a:lstStyle/>
        <a:p>
          <a:endParaRPr lang="en-US"/>
        </a:p>
      </dgm:t>
    </dgm:pt>
    <dgm:pt modelId="{B0DF801A-9D2A-4730-AE2E-46DEAF87A2D3}">
      <dgm:prSet phldrT="[Text]"/>
      <dgm:spPr>
        <a:solidFill>
          <a:schemeClr val="accent4">
            <a:alpha val="90000"/>
          </a:schemeClr>
        </a:solidFill>
      </dgm:spPr>
      <dgm:t>
        <a:bodyPr/>
        <a:lstStyle/>
        <a:p>
          <a:r>
            <a:rPr lang="en-US" b="1" i="1" dirty="0" smtClean="0">
              <a:solidFill>
                <a:schemeClr val="tx1"/>
              </a:solidFill>
              <a:latin typeface="Algerian" panose="04020705040A02060702" pitchFamily="82" charset="0"/>
            </a:rPr>
            <a:t>03.FEATURES</a:t>
          </a:r>
          <a:endParaRPr lang="en-US" b="1" i="1" dirty="0">
            <a:solidFill>
              <a:schemeClr val="tx1"/>
            </a:solidFill>
            <a:latin typeface="Algerian" panose="04020705040A02060702" pitchFamily="82" charset="0"/>
          </a:endParaRPr>
        </a:p>
      </dgm:t>
    </dgm:pt>
    <dgm:pt modelId="{E9CEE76D-3FAE-4A5C-9B14-00D82543FDEB}" type="sibTrans" cxnId="{EFB58C42-1C79-4A3D-BED3-86BA9314F364}">
      <dgm:prSet/>
      <dgm:spPr/>
      <dgm:t>
        <a:bodyPr/>
        <a:lstStyle/>
        <a:p>
          <a:endParaRPr lang="en-US"/>
        </a:p>
      </dgm:t>
    </dgm:pt>
    <dgm:pt modelId="{D66BE8F4-D3D4-4338-8C4D-F34F1C9D1CEE}" type="parTrans" cxnId="{EFB58C42-1C79-4A3D-BED3-86BA9314F364}">
      <dgm:prSet/>
      <dgm:spPr/>
      <dgm:t>
        <a:bodyPr/>
        <a:lstStyle/>
        <a:p>
          <a:endParaRPr lang="en-US"/>
        </a:p>
      </dgm:t>
    </dgm:pt>
    <dgm:pt modelId="{33CC7DA1-9F39-4501-AAEB-2AAF912B31E9}" type="pres">
      <dgm:prSet presAssocID="{FEDEF037-93E6-4B0E-A5B3-1371323A3B89}" presName="Name0" presStyleCnt="0">
        <dgm:presLayoutVars>
          <dgm:dir/>
          <dgm:animLvl val="lvl"/>
          <dgm:resizeHandles val="exact"/>
        </dgm:presLayoutVars>
      </dgm:prSet>
      <dgm:spPr/>
    </dgm:pt>
    <dgm:pt modelId="{E08CD4EB-AF57-47BA-9478-51307E98EA54}" type="pres">
      <dgm:prSet presAssocID="{F53C148C-5EF9-4C55-8AB5-AFD7D6B70C7F}" presName="vertFlow" presStyleCnt="0"/>
      <dgm:spPr/>
    </dgm:pt>
    <dgm:pt modelId="{D1A1A33E-3AE2-46D6-ABF3-49020E24DAB9}" type="pres">
      <dgm:prSet presAssocID="{F53C148C-5EF9-4C55-8AB5-AFD7D6B70C7F}" presName="header" presStyleLbl="node1" presStyleIdx="0" presStyleCnt="2"/>
      <dgm:spPr/>
      <dgm:t>
        <a:bodyPr/>
        <a:lstStyle/>
        <a:p>
          <a:endParaRPr lang="en-US"/>
        </a:p>
      </dgm:t>
    </dgm:pt>
    <dgm:pt modelId="{1D4D146A-2A3D-4D28-9299-303D08BF06C6}" type="pres">
      <dgm:prSet presAssocID="{D66BE8F4-D3D4-4338-8C4D-F34F1C9D1CEE}" presName="parTrans" presStyleLbl="sibTrans2D1" presStyleIdx="0" presStyleCnt="6"/>
      <dgm:spPr/>
    </dgm:pt>
    <dgm:pt modelId="{80004B76-1385-44F9-8A3C-7A985309AB78}" type="pres">
      <dgm:prSet presAssocID="{B0DF801A-9D2A-4730-AE2E-46DEAF87A2D3}" presName="child" presStyleLbl="alignAccFollowNode1" presStyleIdx="0" presStyleCnt="6" custLinFactNeighborX="497" custLinFactNeighborY="-5685">
        <dgm:presLayoutVars>
          <dgm:chMax val="0"/>
          <dgm:bulletEnabled val="1"/>
        </dgm:presLayoutVars>
      </dgm:prSet>
      <dgm:spPr/>
      <dgm:t>
        <a:bodyPr/>
        <a:lstStyle/>
        <a:p>
          <a:endParaRPr lang="en-US"/>
        </a:p>
      </dgm:t>
    </dgm:pt>
    <dgm:pt modelId="{E9063330-F096-44BD-9E57-9D9A8BF3CB77}" type="pres">
      <dgm:prSet presAssocID="{E9CEE76D-3FAE-4A5C-9B14-00D82543FDEB}" presName="sibTrans" presStyleLbl="sibTrans2D1" presStyleIdx="1" presStyleCnt="6"/>
      <dgm:spPr/>
    </dgm:pt>
    <dgm:pt modelId="{3C257810-B5D0-46C2-9658-A459045FDC66}" type="pres">
      <dgm:prSet presAssocID="{97DA3964-B3A9-4289-A4DC-4E06E122B22F}" presName="child" presStyleLbl="alignAccFollowNode1" presStyleIdx="1" presStyleCnt="6">
        <dgm:presLayoutVars>
          <dgm:chMax val="0"/>
          <dgm:bulletEnabled val="1"/>
        </dgm:presLayoutVars>
      </dgm:prSet>
      <dgm:spPr/>
    </dgm:pt>
    <dgm:pt modelId="{8B76AEDF-FE47-4406-A1D6-8FE9F110D968}" type="pres">
      <dgm:prSet presAssocID="{EF0C5243-39C6-4556-9ABF-810DCF37BFD2}" presName="sibTrans" presStyleLbl="sibTrans2D1" presStyleIdx="2" presStyleCnt="6"/>
      <dgm:spPr/>
    </dgm:pt>
    <dgm:pt modelId="{3AF39BD3-7DE0-4C51-BE78-FDFDDFAD5FBE}" type="pres">
      <dgm:prSet presAssocID="{198CEABC-62B2-4CF5-8D48-456440ABEB05}" presName="child" presStyleLbl="alignAccFollowNode1" presStyleIdx="2" presStyleCnt="6">
        <dgm:presLayoutVars>
          <dgm:chMax val="0"/>
          <dgm:bulletEnabled val="1"/>
        </dgm:presLayoutVars>
      </dgm:prSet>
      <dgm:spPr/>
      <dgm:t>
        <a:bodyPr/>
        <a:lstStyle/>
        <a:p>
          <a:endParaRPr lang="en-US"/>
        </a:p>
      </dgm:t>
    </dgm:pt>
    <dgm:pt modelId="{5142B427-AC8E-4B8A-BF0F-E0D47091C6DD}" type="pres">
      <dgm:prSet presAssocID="{F53C148C-5EF9-4C55-8AB5-AFD7D6B70C7F}" presName="hSp" presStyleCnt="0"/>
      <dgm:spPr/>
    </dgm:pt>
    <dgm:pt modelId="{0D377986-342F-4438-A0E5-43F126A5813B}" type="pres">
      <dgm:prSet presAssocID="{1E07728B-4C42-4F0E-BE80-20A6D0313D79}" presName="vertFlow" presStyleCnt="0"/>
      <dgm:spPr/>
    </dgm:pt>
    <dgm:pt modelId="{FC36B2B7-6CFB-490B-898A-D85904BDD130}" type="pres">
      <dgm:prSet presAssocID="{1E07728B-4C42-4F0E-BE80-20A6D0313D79}" presName="header" presStyleLbl="node1" presStyleIdx="1" presStyleCnt="2"/>
      <dgm:spPr/>
      <dgm:t>
        <a:bodyPr/>
        <a:lstStyle/>
        <a:p>
          <a:endParaRPr lang="en-US"/>
        </a:p>
      </dgm:t>
    </dgm:pt>
    <dgm:pt modelId="{3C9629CD-32A6-4723-B6B3-5126B03B17B3}" type="pres">
      <dgm:prSet presAssocID="{D1D8752C-FEE3-4A49-81C6-834BBCED31F9}" presName="parTrans" presStyleLbl="sibTrans2D1" presStyleIdx="3" presStyleCnt="6"/>
      <dgm:spPr/>
    </dgm:pt>
    <dgm:pt modelId="{A1881D22-E21F-48CD-B5B7-4693221BD97A}" type="pres">
      <dgm:prSet presAssocID="{27ED6D5D-1FBD-4B87-B16C-552B084A313D}" presName="child" presStyleLbl="alignAccFollowNode1" presStyleIdx="3" presStyleCnt="6">
        <dgm:presLayoutVars>
          <dgm:chMax val="0"/>
          <dgm:bulletEnabled val="1"/>
        </dgm:presLayoutVars>
      </dgm:prSet>
      <dgm:spPr/>
    </dgm:pt>
    <dgm:pt modelId="{6FE6ADB6-5E48-41B9-8198-D96DA155E497}" type="pres">
      <dgm:prSet presAssocID="{D5DF8508-03C0-4F84-BAB0-54D59D3B6A06}" presName="sibTrans" presStyleLbl="sibTrans2D1" presStyleIdx="4" presStyleCnt="6"/>
      <dgm:spPr/>
    </dgm:pt>
    <dgm:pt modelId="{1F4A6502-11D1-4B35-9D7D-C4879C966F35}" type="pres">
      <dgm:prSet presAssocID="{5BB5743E-28A4-4961-822B-D6D66DE57177}" presName="child" presStyleLbl="alignAccFollowNode1" presStyleIdx="4" presStyleCnt="6">
        <dgm:presLayoutVars>
          <dgm:chMax val="0"/>
          <dgm:bulletEnabled val="1"/>
        </dgm:presLayoutVars>
      </dgm:prSet>
      <dgm:spPr/>
    </dgm:pt>
    <dgm:pt modelId="{F3FC47DD-CEB2-41E1-B125-2F6DAD79553B}" type="pres">
      <dgm:prSet presAssocID="{61DAFC7C-DD4E-4C67-9ED3-564D71D02661}" presName="sibTrans" presStyleLbl="sibTrans2D1" presStyleIdx="5" presStyleCnt="6"/>
      <dgm:spPr/>
    </dgm:pt>
    <dgm:pt modelId="{AB3F970F-2B93-4D3E-9C2B-AC13F6315F62}" type="pres">
      <dgm:prSet presAssocID="{8E9517D7-DEC9-43BC-A6F2-A2A3655F0B87}" presName="child" presStyleLbl="alignAccFollowNode1" presStyleIdx="5" presStyleCnt="6">
        <dgm:presLayoutVars>
          <dgm:chMax val="0"/>
          <dgm:bulletEnabled val="1"/>
        </dgm:presLayoutVars>
      </dgm:prSet>
      <dgm:spPr/>
    </dgm:pt>
  </dgm:ptLst>
  <dgm:cxnLst>
    <dgm:cxn modelId="{362A7C8F-5655-426C-844A-94D6CE550498}" type="presOf" srcId="{D5DF8508-03C0-4F84-BAB0-54D59D3B6A06}" destId="{6FE6ADB6-5E48-41B9-8198-D96DA155E497}" srcOrd="0" destOrd="0" presId="urn:microsoft.com/office/officeart/2005/8/layout/lProcess1"/>
    <dgm:cxn modelId="{CA2C4D25-F56D-4C0F-BFC0-18624A481B78}" type="presOf" srcId="{5BB5743E-28A4-4961-822B-D6D66DE57177}" destId="{1F4A6502-11D1-4B35-9D7D-C4879C966F35}" srcOrd="0" destOrd="0" presId="urn:microsoft.com/office/officeart/2005/8/layout/lProcess1"/>
    <dgm:cxn modelId="{5B01C2E6-235E-41F2-AC23-41D373A84520}" type="presOf" srcId="{D66BE8F4-D3D4-4338-8C4D-F34F1C9D1CEE}" destId="{1D4D146A-2A3D-4D28-9299-303D08BF06C6}" srcOrd="0" destOrd="0" presId="urn:microsoft.com/office/officeart/2005/8/layout/lProcess1"/>
    <dgm:cxn modelId="{BF0E7E5A-DAF9-40E7-BA38-445A2594D3A0}" srcId="{F53C148C-5EF9-4C55-8AB5-AFD7D6B70C7F}" destId="{198CEABC-62B2-4CF5-8D48-456440ABEB05}" srcOrd="2" destOrd="0" parTransId="{4C53E2C2-F362-4D56-9252-6DC075CF05C1}" sibTransId="{A0751C5F-4338-4BAE-8872-08940CB4251D}"/>
    <dgm:cxn modelId="{8B8721D2-1853-4D9A-B2C3-3A6A54F5A784}" type="presOf" srcId="{61DAFC7C-DD4E-4C67-9ED3-564D71D02661}" destId="{F3FC47DD-CEB2-41E1-B125-2F6DAD79553B}" srcOrd="0" destOrd="0" presId="urn:microsoft.com/office/officeart/2005/8/layout/lProcess1"/>
    <dgm:cxn modelId="{97898FB1-3305-4622-8520-6812D378D85D}" srcId="{FEDEF037-93E6-4B0E-A5B3-1371323A3B89}" destId="{F53C148C-5EF9-4C55-8AB5-AFD7D6B70C7F}" srcOrd="0" destOrd="0" parTransId="{305EFF7C-B954-48BB-A58E-4C64C36A33A0}" sibTransId="{71371CE1-5D0E-4942-BF42-5E66AA9C76D6}"/>
    <dgm:cxn modelId="{BC6DB217-F8C4-464B-B1A1-4B6871C29787}" srcId="{F53C148C-5EF9-4C55-8AB5-AFD7D6B70C7F}" destId="{97DA3964-B3A9-4289-A4DC-4E06E122B22F}" srcOrd="1" destOrd="0" parTransId="{9ED95626-A25C-44B8-BAFE-3895C23B6665}" sibTransId="{EF0C5243-39C6-4556-9ABF-810DCF37BFD2}"/>
    <dgm:cxn modelId="{71371927-C972-4956-A3FF-5AE4B5B90380}" type="presOf" srcId="{F53C148C-5EF9-4C55-8AB5-AFD7D6B70C7F}" destId="{D1A1A33E-3AE2-46D6-ABF3-49020E24DAB9}" srcOrd="0" destOrd="0" presId="urn:microsoft.com/office/officeart/2005/8/layout/lProcess1"/>
    <dgm:cxn modelId="{9A988A29-FBDD-448A-ADE7-B488D7BAE292}" srcId="{FEDEF037-93E6-4B0E-A5B3-1371323A3B89}" destId="{1E07728B-4C42-4F0E-BE80-20A6D0313D79}" srcOrd="1" destOrd="0" parTransId="{A51B3EE3-22D7-4ABA-BE5A-63F453A21DEB}" sibTransId="{D9A7CFBE-4105-4CFD-94BE-C5B6CF52BBC7}"/>
    <dgm:cxn modelId="{A7166A00-9D12-40E0-8A99-8E47D0C12DC7}" srcId="{1E07728B-4C42-4F0E-BE80-20A6D0313D79}" destId="{5BB5743E-28A4-4961-822B-D6D66DE57177}" srcOrd="1" destOrd="0" parTransId="{216748C7-B3E7-4421-BB97-FD3A690AFCD8}" sibTransId="{61DAFC7C-DD4E-4C67-9ED3-564D71D02661}"/>
    <dgm:cxn modelId="{A8BA8043-3708-441D-A0F0-1DA5D5476519}" srcId="{1E07728B-4C42-4F0E-BE80-20A6D0313D79}" destId="{27ED6D5D-1FBD-4B87-B16C-552B084A313D}" srcOrd="0" destOrd="0" parTransId="{D1D8752C-FEE3-4A49-81C6-834BBCED31F9}" sibTransId="{D5DF8508-03C0-4F84-BAB0-54D59D3B6A06}"/>
    <dgm:cxn modelId="{EFB58C42-1C79-4A3D-BED3-86BA9314F364}" srcId="{F53C148C-5EF9-4C55-8AB5-AFD7D6B70C7F}" destId="{B0DF801A-9D2A-4730-AE2E-46DEAF87A2D3}" srcOrd="0" destOrd="0" parTransId="{D66BE8F4-D3D4-4338-8C4D-F34F1C9D1CEE}" sibTransId="{E9CEE76D-3FAE-4A5C-9B14-00D82543FDEB}"/>
    <dgm:cxn modelId="{C8A1E0CA-1289-47E3-87A2-18AFE6952ECD}" type="presOf" srcId="{198CEABC-62B2-4CF5-8D48-456440ABEB05}" destId="{3AF39BD3-7DE0-4C51-BE78-FDFDDFAD5FBE}" srcOrd="0" destOrd="0" presId="urn:microsoft.com/office/officeart/2005/8/layout/lProcess1"/>
    <dgm:cxn modelId="{0B800F9E-BC32-43A1-A099-D909C682D02E}" type="presOf" srcId="{27ED6D5D-1FBD-4B87-B16C-552B084A313D}" destId="{A1881D22-E21F-48CD-B5B7-4693221BD97A}" srcOrd="0" destOrd="0" presId="urn:microsoft.com/office/officeart/2005/8/layout/lProcess1"/>
    <dgm:cxn modelId="{502BD2EF-C7F1-45C2-90E3-ED319A9FFA0F}" type="presOf" srcId="{1E07728B-4C42-4F0E-BE80-20A6D0313D79}" destId="{FC36B2B7-6CFB-490B-898A-D85904BDD130}" srcOrd="0" destOrd="0" presId="urn:microsoft.com/office/officeart/2005/8/layout/lProcess1"/>
    <dgm:cxn modelId="{DEA54573-72C2-4730-835B-D2E793302D3C}" type="presOf" srcId="{B0DF801A-9D2A-4730-AE2E-46DEAF87A2D3}" destId="{80004B76-1385-44F9-8A3C-7A985309AB78}" srcOrd="0" destOrd="0" presId="urn:microsoft.com/office/officeart/2005/8/layout/lProcess1"/>
    <dgm:cxn modelId="{53464E35-EACF-4332-A585-ABB526578D02}" type="presOf" srcId="{FEDEF037-93E6-4B0E-A5B3-1371323A3B89}" destId="{33CC7DA1-9F39-4501-AAEB-2AAF912B31E9}" srcOrd="0" destOrd="0" presId="urn:microsoft.com/office/officeart/2005/8/layout/lProcess1"/>
    <dgm:cxn modelId="{B903C863-4C7F-4EE2-9E9C-D3820724E58C}" type="presOf" srcId="{97DA3964-B3A9-4289-A4DC-4E06E122B22F}" destId="{3C257810-B5D0-46C2-9658-A459045FDC66}" srcOrd="0" destOrd="0" presId="urn:microsoft.com/office/officeart/2005/8/layout/lProcess1"/>
    <dgm:cxn modelId="{051B707F-747B-4036-AE3D-A403413FA091}" type="presOf" srcId="{E9CEE76D-3FAE-4A5C-9B14-00D82543FDEB}" destId="{E9063330-F096-44BD-9E57-9D9A8BF3CB77}" srcOrd="0" destOrd="0" presId="urn:microsoft.com/office/officeart/2005/8/layout/lProcess1"/>
    <dgm:cxn modelId="{46CB1372-92CC-4389-AC5B-FF187392E0BD}" type="presOf" srcId="{8E9517D7-DEC9-43BC-A6F2-A2A3655F0B87}" destId="{AB3F970F-2B93-4D3E-9C2B-AC13F6315F62}" srcOrd="0" destOrd="0" presId="urn:microsoft.com/office/officeart/2005/8/layout/lProcess1"/>
    <dgm:cxn modelId="{F5C1212C-2654-4933-869F-8482DC02C0DE}" srcId="{1E07728B-4C42-4F0E-BE80-20A6D0313D79}" destId="{8E9517D7-DEC9-43BC-A6F2-A2A3655F0B87}" srcOrd="2" destOrd="0" parTransId="{74AC8BFB-C99C-4339-89D3-9A44C919C89B}" sibTransId="{D0BD13E0-9641-4DEB-9A89-EA69EA42B490}"/>
    <dgm:cxn modelId="{6226300D-2B9B-4A84-9C57-3E5555FC27FB}" type="presOf" srcId="{D1D8752C-FEE3-4A49-81C6-834BBCED31F9}" destId="{3C9629CD-32A6-4723-B6B3-5126B03B17B3}" srcOrd="0" destOrd="0" presId="urn:microsoft.com/office/officeart/2005/8/layout/lProcess1"/>
    <dgm:cxn modelId="{D0F9B893-1CA3-4562-8554-B614A451C1D0}" type="presOf" srcId="{EF0C5243-39C6-4556-9ABF-810DCF37BFD2}" destId="{8B76AEDF-FE47-4406-A1D6-8FE9F110D968}" srcOrd="0" destOrd="0" presId="urn:microsoft.com/office/officeart/2005/8/layout/lProcess1"/>
    <dgm:cxn modelId="{3664A88E-87F1-46BB-A33C-8751CA7B7C6C}" type="presParOf" srcId="{33CC7DA1-9F39-4501-AAEB-2AAF912B31E9}" destId="{E08CD4EB-AF57-47BA-9478-51307E98EA54}" srcOrd="0" destOrd="0" presId="urn:microsoft.com/office/officeart/2005/8/layout/lProcess1"/>
    <dgm:cxn modelId="{02DCEEA3-E817-435D-A5BB-03534E963AE4}" type="presParOf" srcId="{E08CD4EB-AF57-47BA-9478-51307E98EA54}" destId="{D1A1A33E-3AE2-46D6-ABF3-49020E24DAB9}" srcOrd="0" destOrd="0" presId="urn:microsoft.com/office/officeart/2005/8/layout/lProcess1"/>
    <dgm:cxn modelId="{979AE61E-7A3B-4A84-B1F4-663D5EF6100E}" type="presParOf" srcId="{E08CD4EB-AF57-47BA-9478-51307E98EA54}" destId="{1D4D146A-2A3D-4D28-9299-303D08BF06C6}" srcOrd="1" destOrd="0" presId="urn:microsoft.com/office/officeart/2005/8/layout/lProcess1"/>
    <dgm:cxn modelId="{C614C2EE-1553-4053-99F9-1B5084673FF6}" type="presParOf" srcId="{E08CD4EB-AF57-47BA-9478-51307E98EA54}" destId="{80004B76-1385-44F9-8A3C-7A985309AB78}" srcOrd="2" destOrd="0" presId="urn:microsoft.com/office/officeart/2005/8/layout/lProcess1"/>
    <dgm:cxn modelId="{5E4B9757-F25F-4E67-B2E1-8291F07B9239}" type="presParOf" srcId="{E08CD4EB-AF57-47BA-9478-51307E98EA54}" destId="{E9063330-F096-44BD-9E57-9D9A8BF3CB77}" srcOrd="3" destOrd="0" presId="urn:microsoft.com/office/officeart/2005/8/layout/lProcess1"/>
    <dgm:cxn modelId="{ED503606-1E1A-4526-891F-EDC3D84EE3FB}" type="presParOf" srcId="{E08CD4EB-AF57-47BA-9478-51307E98EA54}" destId="{3C257810-B5D0-46C2-9658-A459045FDC66}" srcOrd="4" destOrd="0" presId="urn:microsoft.com/office/officeart/2005/8/layout/lProcess1"/>
    <dgm:cxn modelId="{5F5A0AF4-8581-48C4-998A-C9ED32A309B6}" type="presParOf" srcId="{E08CD4EB-AF57-47BA-9478-51307E98EA54}" destId="{8B76AEDF-FE47-4406-A1D6-8FE9F110D968}" srcOrd="5" destOrd="0" presId="urn:microsoft.com/office/officeart/2005/8/layout/lProcess1"/>
    <dgm:cxn modelId="{450006DB-DE4F-4F44-AE7B-FC31D35157AB}" type="presParOf" srcId="{E08CD4EB-AF57-47BA-9478-51307E98EA54}" destId="{3AF39BD3-7DE0-4C51-BE78-FDFDDFAD5FBE}" srcOrd="6" destOrd="0" presId="urn:microsoft.com/office/officeart/2005/8/layout/lProcess1"/>
    <dgm:cxn modelId="{06AD2404-8789-45B5-B812-B8F87E3374B1}" type="presParOf" srcId="{33CC7DA1-9F39-4501-AAEB-2AAF912B31E9}" destId="{5142B427-AC8E-4B8A-BF0F-E0D47091C6DD}" srcOrd="1" destOrd="0" presId="urn:microsoft.com/office/officeart/2005/8/layout/lProcess1"/>
    <dgm:cxn modelId="{46CE3D92-8F0D-47D8-90E5-8669076370EF}" type="presParOf" srcId="{33CC7DA1-9F39-4501-AAEB-2AAF912B31E9}" destId="{0D377986-342F-4438-A0E5-43F126A5813B}" srcOrd="2" destOrd="0" presId="urn:microsoft.com/office/officeart/2005/8/layout/lProcess1"/>
    <dgm:cxn modelId="{5DEB6DCF-4D8F-4897-AE97-DBE65015B6D9}" type="presParOf" srcId="{0D377986-342F-4438-A0E5-43F126A5813B}" destId="{FC36B2B7-6CFB-490B-898A-D85904BDD130}" srcOrd="0" destOrd="0" presId="urn:microsoft.com/office/officeart/2005/8/layout/lProcess1"/>
    <dgm:cxn modelId="{C441AD71-F080-4D06-9BD1-9A86078D8421}" type="presParOf" srcId="{0D377986-342F-4438-A0E5-43F126A5813B}" destId="{3C9629CD-32A6-4723-B6B3-5126B03B17B3}" srcOrd="1" destOrd="0" presId="urn:microsoft.com/office/officeart/2005/8/layout/lProcess1"/>
    <dgm:cxn modelId="{438B1254-4828-4CB0-BACA-91CF24BF48A8}" type="presParOf" srcId="{0D377986-342F-4438-A0E5-43F126A5813B}" destId="{A1881D22-E21F-48CD-B5B7-4693221BD97A}" srcOrd="2" destOrd="0" presId="urn:microsoft.com/office/officeart/2005/8/layout/lProcess1"/>
    <dgm:cxn modelId="{DA09DBE8-A4F7-415D-9DFB-38C908658A35}" type="presParOf" srcId="{0D377986-342F-4438-A0E5-43F126A5813B}" destId="{6FE6ADB6-5E48-41B9-8198-D96DA155E497}" srcOrd="3" destOrd="0" presId="urn:microsoft.com/office/officeart/2005/8/layout/lProcess1"/>
    <dgm:cxn modelId="{3ED54C11-D826-4A2B-B0D1-BCC1DA6C5F9C}" type="presParOf" srcId="{0D377986-342F-4438-A0E5-43F126A5813B}" destId="{1F4A6502-11D1-4B35-9D7D-C4879C966F35}" srcOrd="4" destOrd="0" presId="urn:microsoft.com/office/officeart/2005/8/layout/lProcess1"/>
    <dgm:cxn modelId="{E05EF71E-A75D-4FE1-B32C-8D1E994F27BC}" type="presParOf" srcId="{0D377986-342F-4438-A0E5-43F126A5813B}" destId="{F3FC47DD-CEB2-41E1-B125-2F6DAD79553B}" srcOrd="5" destOrd="0" presId="urn:microsoft.com/office/officeart/2005/8/layout/lProcess1"/>
    <dgm:cxn modelId="{70ACED44-EDB4-41B5-9BC2-437388E78B39}" type="presParOf" srcId="{0D377986-342F-4438-A0E5-43F126A5813B}" destId="{AB3F970F-2B93-4D3E-9C2B-AC13F6315F62}" srcOrd="6" destOrd="0" presId="urn:microsoft.com/office/officeart/2005/8/layout/l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1A33E-3AE2-46D6-ABF3-49020E24DAB9}">
      <dsp:nvSpPr>
        <dsp:cNvPr id="0" name=""/>
        <dsp:cNvSpPr/>
      </dsp:nvSpPr>
      <dsp:spPr>
        <a:xfrm>
          <a:off x="2093731" y="193"/>
          <a:ext cx="2783275" cy="695818"/>
        </a:xfrm>
        <a:prstGeom prst="roundRect">
          <a:avLst>
            <a:gd name="adj" fmla="val 10000"/>
          </a:avLst>
        </a:prstGeom>
        <a:solidFill>
          <a:schemeClr val="accent4"/>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i="1" kern="1200" dirty="0" smtClean="0">
              <a:solidFill>
                <a:schemeClr val="tx1"/>
              </a:solidFill>
              <a:latin typeface="Algerian" panose="04020705040A02060702" pitchFamily="82" charset="0"/>
            </a:rPr>
            <a:t>01.INTRODUCTION</a:t>
          </a:r>
          <a:endParaRPr lang="en-US" sz="1800" b="1" i="1" kern="1200" dirty="0">
            <a:solidFill>
              <a:schemeClr val="tx1"/>
            </a:solidFill>
            <a:latin typeface="Algerian" panose="04020705040A02060702" pitchFamily="82" charset="0"/>
          </a:endParaRPr>
        </a:p>
      </dsp:txBody>
      <dsp:txXfrm>
        <a:off x="2114111" y="20573"/>
        <a:ext cx="2742515" cy="655058"/>
      </dsp:txXfrm>
    </dsp:sp>
    <dsp:sp modelId="{1D4D146A-2A3D-4D28-9299-303D08BF06C6}">
      <dsp:nvSpPr>
        <dsp:cNvPr id="0" name=""/>
        <dsp:cNvSpPr/>
      </dsp:nvSpPr>
      <dsp:spPr>
        <a:xfrm rot="5348623">
          <a:off x="3434855" y="749973"/>
          <a:ext cx="114858" cy="12176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004B76-1385-44F9-8A3C-7A985309AB78}">
      <dsp:nvSpPr>
        <dsp:cNvPr id="0" name=""/>
        <dsp:cNvSpPr/>
      </dsp:nvSpPr>
      <dsp:spPr>
        <a:xfrm>
          <a:off x="2107563" y="925703"/>
          <a:ext cx="2783275" cy="695818"/>
        </a:xfrm>
        <a:prstGeom prst="roundRect">
          <a:avLst>
            <a:gd name="adj" fmla="val 10000"/>
          </a:avLst>
        </a:prstGeom>
        <a:solidFill>
          <a:schemeClr val="accent4">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i="1" kern="1200" dirty="0" smtClean="0">
              <a:solidFill>
                <a:schemeClr val="tx1"/>
              </a:solidFill>
              <a:latin typeface="Algerian" panose="04020705040A02060702" pitchFamily="82" charset="0"/>
            </a:rPr>
            <a:t>03.FEATURES</a:t>
          </a:r>
          <a:endParaRPr lang="en-US" sz="2000" b="1" i="1" kern="1200" dirty="0">
            <a:solidFill>
              <a:schemeClr val="tx1"/>
            </a:solidFill>
            <a:latin typeface="Algerian" panose="04020705040A02060702" pitchFamily="82" charset="0"/>
          </a:endParaRPr>
        </a:p>
      </dsp:txBody>
      <dsp:txXfrm>
        <a:off x="2127943" y="946083"/>
        <a:ext cx="2742515" cy="655058"/>
      </dsp:txXfrm>
    </dsp:sp>
    <dsp:sp modelId="{E9063330-F096-44BD-9E57-9D9A8BF3CB77}">
      <dsp:nvSpPr>
        <dsp:cNvPr id="0" name=""/>
        <dsp:cNvSpPr/>
      </dsp:nvSpPr>
      <dsp:spPr>
        <a:xfrm rot="5449885">
          <a:off x="3424464" y="1689328"/>
          <a:ext cx="135640" cy="12176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257810-B5D0-46C2-9658-A459045FDC66}">
      <dsp:nvSpPr>
        <dsp:cNvPr id="0" name=""/>
        <dsp:cNvSpPr/>
      </dsp:nvSpPr>
      <dsp:spPr>
        <a:xfrm>
          <a:off x="2093731" y="1878903"/>
          <a:ext cx="2783275" cy="695818"/>
        </a:xfrm>
        <a:prstGeom prst="roundRect">
          <a:avLst>
            <a:gd name="adj" fmla="val 10000"/>
          </a:avLst>
        </a:prstGeom>
        <a:solidFill>
          <a:schemeClr val="accent4">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i="1" kern="1200" dirty="0" smtClean="0">
              <a:latin typeface="Algerian" panose="04020705040A02060702" pitchFamily="82" charset="0"/>
            </a:rPr>
            <a:t>05.PROBLEM SOLUTION</a:t>
          </a:r>
          <a:endParaRPr lang="en-US" sz="2000" b="1" i="1" kern="1200" dirty="0">
            <a:latin typeface="Algerian" panose="04020705040A02060702" pitchFamily="82" charset="0"/>
          </a:endParaRPr>
        </a:p>
      </dsp:txBody>
      <dsp:txXfrm>
        <a:off x="2114111" y="1899283"/>
        <a:ext cx="2742515" cy="655058"/>
      </dsp:txXfrm>
    </dsp:sp>
    <dsp:sp modelId="{8B76AEDF-FE47-4406-A1D6-8FE9F110D968}">
      <dsp:nvSpPr>
        <dsp:cNvPr id="0" name=""/>
        <dsp:cNvSpPr/>
      </dsp:nvSpPr>
      <dsp:spPr>
        <a:xfrm rot="5400000">
          <a:off x="3424484" y="2635606"/>
          <a:ext cx="121768" cy="12176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F39BD3-7DE0-4C51-BE78-FDFDDFAD5FBE}">
      <dsp:nvSpPr>
        <dsp:cNvPr id="0" name=""/>
        <dsp:cNvSpPr/>
      </dsp:nvSpPr>
      <dsp:spPr>
        <a:xfrm>
          <a:off x="2093731" y="2818259"/>
          <a:ext cx="2783275" cy="695818"/>
        </a:xfrm>
        <a:prstGeom prst="roundRect">
          <a:avLst>
            <a:gd name="adj" fmla="val 10000"/>
          </a:avLst>
        </a:prstGeom>
        <a:solidFill>
          <a:schemeClr val="accent4">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Algerian" panose="04020705040A02060702" pitchFamily="82" charset="0"/>
            </a:rPr>
            <a:t>07.</a:t>
          </a:r>
          <a:r>
            <a:rPr lang="en-US" sz="2000" b="1" i="1" kern="1200" dirty="0" smtClean="0">
              <a:latin typeface="Algerian" panose="04020705040A02060702" pitchFamily="82" charset="0"/>
            </a:rPr>
            <a:t>CHALLENGES FACED</a:t>
          </a:r>
          <a:endParaRPr lang="en-US" sz="2000" kern="1200" dirty="0">
            <a:latin typeface="Algerian" panose="04020705040A02060702" pitchFamily="82" charset="0"/>
          </a:endParaRPr>
        </a:p>
      </dsp:txBody>
      <dsp:txXfrm>
        <a:off x="2114111" y="2838639"/>
        <a:ext cx="2742515" cy="655058"/>
      </dsp:txXfrm>
    </dsp:sp>
    <dsp:sp modelId="{FC36B2B7-6CFB-490B-898A-D85904BDD130}">
      <dsp:nvSpPr>
        <dsp:cNvPr id="0" name=""/>
        <dsp:cNvSpPr/>
      </dsp:nvSpPr>
      <dsp:spPr>
        <a:xfrm>
          <a:off x="5266664" y="193"/>
          <a:ext cx="2783275" cy="695818"/>
        </a:xfrm>
        <a:prstGeom prst="roundRect">
          <a:avLst>
            <a:gd name="adj" fmla="val 10000"/>
          </a:avLst>
        </a:prstGeom>
        <a:solidFill>
          <a:schemeClr val="accent4"/>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i="1" kern="1200" dirty="0" smtClean="0">
              <a:solidFill>
                <a:schemeClr val="tx1"/>
              </a:solidFill>
              <a:latin typeface="Algerian" panose="04020705040A02060702" pitchFamily="82" charset="0"/>
            </a:rPr>
            <a:t>02.OBJECTIVES</a:t>
          </a:r>
          <a:endParaRPr lang="en-US" sz="2000" b="1" i="1" kern="1200" dirty="0">
            <a:solidFill>
              <a:schemeClr val="tx1"/>
            </a:solidFill>
            <a:latin typeface="Algerian" panose="04020705040A02060702" pitchFamily="82" charset="0"/>
          </a:endParaRPr>
        </a:p>
      </dsp:txBody>
      <dsp:txXfrm>
        <a:off x="5287044" y="20573"/>
        <a:ext cx="2742515" cy="655058"/>
      </dsp:txXfrm>
    </dsp:sp>
    <dsp:sp modelId="{3C9629CD-32A6-4723-B6B3-5126B03B17B3}">
      <dsp:nvSpPr>
        <dsp:cNvPr id="0" name=""/>
        <dsp:cNvSpPr/>
      </dsp:nvSpPr>
      <dsp:spPr>
        <a:xfrm rot="5400000">
          <a:off x="6597418" y="756895"/>
          <a:ext cx="121768" cy="12176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881D22-E21F-48CD-B5B7-4693221BD97A}">
      <dsp:nvSpPr>
        <dsp:cNvPr id="0" name=""/>
        <dsp:cNvSpPr/>
      </dsp:nvSpPr>
      <dsp:spPr>
        <a:xfrm>
          <a:off x="5266664" y="939548"/>
          <a:ext cx="2783275" cy="695818"/>
        </a:xfrm>
        <a:prstGeom prst="roundRect">
          <a:avLst>
            <a:gd name="adj" fmla="val 10000"/>
          </a:avLst>
        </a:prstGeom>
        <a:solidFill>
          <a:srgbClr val="00B050">
            <a:alpha val="90000"/>
          </a:srgb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i="1" kern="1200" dirty="0" smtClean="0">
              <a:solidFill>
                <a:schemeClr val="tx1"/>
              </a:solidFill>
              <a:latin typeface="Algerian" panose="04020705040A02060702" pitchFamily="82" charset="0"/>
            </a:rPr>
            <a:t>04.PROBLEM STATEMENT</a:t>
          </a:r>
          <a:endParaRPr lang="en-US" sz="2000" b="1" i="1" kern="1200" dirty="0">
            <a:solidFill>
              <a:schemeClr val="tx1"/>
            </a:solidFill>
            <a:latin typeface="Algerian" panose="04020705040A02060702" pitchFamily="82" charset="0"/>
          </a:endParaRPr>
        </a:p>
      </dsp:txBody>
      <dsp:txXfrm>
        <a:off x="5287044" y="959928"/>
        <a:ext cx="2742515" cy="655058"/>
      </dsp:txXfrm>
    </dsp:sp>
    <dsp:sp modelId="{6FE6ADB6-5E48-41B9-8198-D96DA155E497}">
      <dsp:nvSpPr>
        <dsp:cNvPr id="0" name=""/>
        <dsp:cNvSpPr/>
      </dsp:nvSpPr>
      <dsp:spPr>
        <a:xfrm rot="5400000">
          <a:off x="6597418" y="1696251"/>
          <a:ext cx="121768" cy="12176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4A6502-11D1-4B35-9D7D-C4879C966F35}">
      <dsp:nvSpPr>
        <dsp:cNvPr id="0" name=""/>
        <dsp:cNvSpPr/>
      </dsp:nvSpPr>
      <dsp:spPr>
        <a:xfrm>
          <a:off x="5266664" y="1878903"/>
          <a:ext cx="2783275" cy="695818"/>
        </a:xfrm>
        <a:prstGeom prst="roundRect">
          <a:avLst>
            <a:gd name="adj" fmla="val 10000"/>
          </a:avLst>
        </a:prstGeom>
        <a:solidFill>
          <a:schemeClr val="accent4">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i="1" kern="1200" dirty="0" smtClean="0">
              <a:latin typeface="Algerian" panose="04020705040A02060702" pitchFamily="82" charset="0"/>
            </a:rPr>
            <a:t>06.SYSTEM DESIGN</a:t>
          </a:r>
          <a:endParaRPr lang="en-US" sz="2000" b="1" i="1" kern="1200" dirty="0">
            <a:latin typeface="Algerian" panose="04020705040A02060702" pitchFamily="82" charset="0"/>
          </a:endParaRPr>
        </a:p>
      </dsp:txBody>
      <dsp:txXfrm>
        <a:off x="5287044" y="1899283"/>
        <a:ext cx="2742515" cy="655058"/>
      </dsp:txXfrm>
    </dsp:sp>
    <dsp:sp modelId="{F3FC47DD-CEB2-41E1-B125-2F6DAD79553B}">
      <dsp:nvSpPr>
        <dsp:cNvPr id="0" name=""/>
        <dsp:cNvSpPr/>
      </dsp:nvSpPr>
      <dsp:spPr>
        <a:xfrm rot="5400000">
          <a:off x="6597418" y="2635606"/>
          <a:ext cx="121768" cy="12176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3F970F-2B93-4D3E-9C2B-AC13F6315F62}">
      <dsp:nvSpPr>
        <dsp:cNvPr id="0" name=""/>
        <dsp:cNvSpPr/>
      </dsp:nvSpPr>
      <dsp:spPr>
        <a:xfrm>
          <a:off x="5266664" y="2818259"/>
          <a:ext cx="2783275" cy="695818"/>
        </a:xfrm>
        <a:prstGeom prst="roundRect">
          <a:avLst>
            <a:gd name="adj" fmla="val 10000"/>
          </a:avLst>
        </a:prstGeom>
        <a:solidFill>
          <a:schemeClr val="accent4">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i="1" kern="1200" dirty="0" smtClean="0">
              <a:latin typeface="Algerian" panose="04020705040A02060702" pitchFamily="82" charset="0"/>
            </a:rPr>
            <a:t>08.CONCLUSION</a:t>
          </a:r>
          <a:endParaRPr lang="en-US" sz="2000" b="1" i="1" kern="1200" dirty="0">
            <a:latin typeface="Algerian" panose="04020705040A02060702" pitchFamily="82" charset="0"/>
          </a:endParaRPr>
        </a:p>
      </dsp:txBody>
      <dsp:txXfrm>
        <a:off x="5287044" y="2838639"/>
        <a:ext cx="2742515" cy="65505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429401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p:cNvSpPr>
            <a:spLocks noGrp="1" noRot="1" noChangeAspect="1" noMove="1" noResize="1" noEditPoints="1" noAdjustHandles="1" noChangeArrowheads="1" noChangeShapeType="1" noTextEdit="1"/>
          </p:cNvSpPr>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p:cNvPicPr>
            <a:picLocks noChangeAspect="1"/>
          </p:cNvPicPr>
          <p:nvPr/>
        </p:nvPicPr>
        <p:blipFill rotWithShape="1">
          <a:blip r:embed="rId2">
            <a:alphaModFix amt="55000"/>
          </a:blip>
          <a:srcRect r="-1" b="21257"/>
          <a:stretch>
            <a:fillRect/>
          </a:stretch>
        </p:blipFill>
        <p:spPr>
          <a:xfrm>
            <a:off x="366557" y="474133"/>
            <a:ext cx="11243734" cy="5909733"/>
          </a:xfrm>
          <a:prstGeom prst="rect">
            <a:avLst/>
          </a:prstGeom>
          <a:noFill/>
        </p:spPr>
      </p:pic>
      <p:sp>
        <p:nvSpPr>
          <p:cNvPr id="2" name="Title 1"/>
          <p:cNvSpPr>
            <a:spLocks noGrp="1"/>
          </p:cNvSpPr>
          <p:nvPr>
            <p:ph type="ctrTitle"/>
          </p:nvPr>
        </p:nvSpPr>
        <p:spPr>
          <a:xfrm>
            <a:off x="1154954" y="2282220"/>
            <a:ext cx="7694765" cy="2309178"/>
          </a:xfrm>
        </p:spPr>
        <p:txBody>
          <a:bodyPr>
            <a:normAutofit/>
          </a:bodyPr>
          <a:lstStyle/>
          <a:p>
            <a:r>
              <a:rPr lang="en-US" dirty="0" smtClean="0">
                <a:solidFill>
                  <a:srgbClr val="FFFFFF"/>
                </a:solidFill>
              </a:rPr>
              <a:t> 					FOOD </a:t>
            </a:r>
            <a:br>
              <a:rPr lang="en-US" dirty="0" smtClean="0">
                <a:solidFill>
                  <a:srgbClr val="FFFFFF"/>
                </a:solidFill>
              </a:rPr>
            </a:br>
            <a:r>
              <a:rPr lang="en-US" dirty="0" smtClean="0">
                <a:solidFill>
                  <a:srgbClr val="FFFFFF"/>
                </a:solidFill>
              </a:rPr>
              <a:t>ORDERING </a:t>
            </a:r>
            <a:r>
              <a:rPr lang="en-US" dirty="0">
                <a:solidFill>
                  <a:srgbClr val="FFFFFF"/>
                </a:solidFill>
              </a:rPr>
              <a:t>SYSTEM</a:t>
            </a:r>
          </a:p>
        </p:txBody>
      </p:sp>
      <p:sp>
        <p:nvSpPr>
          <p:cNvPr id="52" name="Rectangle 51"/>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p:cNvPicPr>
            <a:picLocks noChangeAspect="1"/>
          </p:cNvPicPr>
          <p:nvPr/>
        </p:nvPicPr>
        <p:blipFill>
          <a:blip r:embed="rId3"/>
          <a:stretch>
            <a:fillRect/>
          </a:stretch>
        </p:blipFill>
        <p:spPr>
          <a:xfrm>
            <a:off x="8282787" y="489821"/>
            <a:ext cx="2567246" cy="2051425"/>
          </a:xfrm>
          <a:prstGeom prst="rect">
            <a:avLst/>
          </a:prstGeom>
        </p:spPr>
      </p:pic>
      <p:pic>
        <p:nvPicPr>
          <p:cNvPr id="8" name="Picture 7"/>
          <p:cNvPicPr>
            <a:picLocks noChangeAspect="1"/>
          </p:cNvPicPr>
          <p:nvPr/>
        </p:nvPicPr>
        <p:blipFill>
          <a:blip r:embed="rId4"/>
          <a:stretch>
            <a:fillRect/>
          </a:stretch>
        </p:blipFill>
        <p:spPr>
          <a:xfrm>
            <a:off x="7400982" y="2909266"/>
            <a:ext cx="4209309" cy="2515160"/>
          </a:xfrm>
          <a:prstGeom prst="rect">
            <a:avLst/>
          </a:prstGeom>
        </p:spPr>
      </p:pic>
      <p:pic>
        <p:nvPicPr>
          <p:cNvPr id="9" name="Picture 8"/>
          <p:cNvPicPr>
            <a:picLocks noChangeAspect="1"/>
          </p:cNvPicPr>
          <p:nvPr/>
        </p:nvPicPr>
        <p:blipFill>
          <a:blip r:embed="rId5"/>
          <a:stretch>
            <a:fillRect/>
          </a:stretch>
        </p:blipFill>
        <p:spPr>
          <a:xfrm>
            <a:off x="4349052" y="532291"/>
            <a:ext cx="2618402" cy="2051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269" y="875696"/>
            <a:ext cx="4037532" cy="706964"/>
          </a:xfrm>
        </p:spPr>
        <p:txBody>
          <a:bodyPr/>
          <a:lstStyle/>
          <a:p>
            <a:r>
              <a:rPr lang="en-US" sz="2800" b="1" i="1" dirty="0" smtClean="0">
                <a:latin typeface="Source Sans Pro"/>
              </a:rPr>
              <a:t>SYSTEM DESIGN</a:t>
            </a:r>
            <a:endParaRPr lang="en-US" sz="2800" b="1" i="1" dirty="0">
              <a:latin typeface="Source Sans Pro"/>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4086" y="2243148"/>
            <a:ext cx="6117771" cy="4513110"/>
          </a:xfrm>
        </p:spPr>
      </p:pic>
      <p:pic>
        <p:nvPicPr>
          <p:cNvPr id="4" name="Picture 3"/>
          <p:cNvPicPr>
            <a:picLocks noChangeAspect="1"/>
          </p:cNvPicPr>
          <p:nvPr/>
        </p:nvPicPr>
        <p:blipFill>
          <a:blip r:embed="rId3"/>
          <a:stretch>
            <a:fillRect/>
          </a:stretch>
        </p:blipFill>
        <p:spPr>
          <a:xfrm>
            <a:off x="8421034" y="458213"/>
            <a:ext cx="1929639" cy="1541929"/>
          </a:xfrm>
          <a:prstGeom prst="rect">
            <a:avLst/>
          </a:prstGeom>
        </p:spPr>
      </p:pic>
    </p:spTree>
    <p:extLst>
      <p:ext uri="{BB962C8B-B14F-4D97-AF65-F5344CB8AC3E}">
        <p14:creationId xmlns:p14="http://schemas.microsoft.com/office/powerpoint/2010/main" val="34246106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973668"/>
            <a:ext cx="4193660" cy="706964"/>
          </a:xfrm>
        </p:spPr>
        <p:txBody>
          <a:bodyPr/>
          <a:lstStyle/>
          <a:p>
            <a:r>
              <a:rPr lang="en-US" sz="2800" b="1" i="1" dirty="0" smtClean="0">
                <a:latin typeface="Source Sans Pro"/>
              </a:rPr>
              <a:t>CHALLENGES FACED</a:t>
            </a:r>
            <a:endParaRPr lang="en-US" sz="2800" b="1" i="1" dirty="0">
              <a:latin typeface="Source Sans Pro"/>
            </a:endParaRPr>
          </a:p>
        </p:txBody>
      </p:sp>
      <p:sp>
        <p:nvSpPr>
          <p:cNvPr id="7" name="Rectangle 3"/>
          <p:cNvSpPr>
            <a:spLocks noGrp="1" noChangeArrowheads="1"/>
          </p:cNvSpPr>
          <p:nvPr>
            <p:ph idx="1"/>
          </p:nvPr>
        </p:nvSpPr>
        <p:spPr bwMode="auto">
          <a:xfrm>
            <a:off x="1154954" y="2618878"/>
            <a:ext cx="8795998"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800" b="1" i="0" u="none" strike="noStrike" cap="none" normalizeH="0" baseline="0" dirty="0" smtClean="0">
                <a:ln>
                  <a:noFill/>
                </a:ln>
                <a:effectLst/>
                <a:latin typeface="Source Sans Pro"/>
              </a:rPr>
              <a:t>Challenges:</a:t>
            </a:r>
            <a:endParaRPr kumimoji="0" lang="en-US" sz="2800" b="0" i="0" u="none" strike="noStrike" cap="none" normalizeH="0" baseline="0" dirty="0" smtClean="0">
              <a:ln>
                <a:noFill/>
              </a:ln>
              <a:effectLst/>
              <a:latin typeface="Source Sans Pro"/>
            </a:endParaRPr>
          </a:p>
          <a:p>
            <a:pPr lvl="1" defTabSz="914400" eaLnBrk="0" fontAlgn="base" hangingPunct="0">
              <a:spcBef>
                <a:spcPct val="0"/>
              </a:spcBef>
              <a:spcAft>
                <a:spcPct val="0"/>
              </a:spcAft>
              <a:buClrTx/>
              <a:buSzTx/>
              <a:buFont typeface="Wingdings" panose="05000000000000000000" pitchFamily="2" charset="2"/>
              <a:buChar char="§"/>
            </a:pPr>
            <a:r>
              <a:rPr kumimoji="0" lang="en-US" sz="2800" b="0" i="0" u="none" strike="noStrike" cap="none" normalizeH="0" baseline="0" dirty="0" smtClean="0">
                <a:ln>
                  <a:noFill/>
                </a:ln>
                <a:effectLst/>
                <a:latin typeface="Source Sans Pro"/>
              </a:rPr>
              <a:t>Handling large menus and multiple orders.</a:t>
            </a:r>
          </a:p>
          <a:p>
            <a:pPr lvl="1" defTabSz="914400" eaLnBrk="0" fontAlgn="base" hangingPunct="0">
              <a:spcBef>
                <a:spcPct val="0"/>
              </a:spcBef>
              <a:spcAft>
                <a:spcPct val="0"/>
              </a:spcAft>
              <a:buClrTx/>
              <a:buSzTx/>
              <a:buFont typeface="Wingdings" panose="05000000000000000000" pitchFamily="2" charset="2"/>
              <a:buChar char="§"/>
            </a:pPr>
            <a:r>
              <a:rPr kumimoji="0" lang="en-US" sz="2800" b="0" i="0" u="none" strike="noStrike" cap="none" normalizeH="0" baseline="0" dirty="0" smtClean="0">
                <a:ln>
                  <a:noFill/>
                </a:ln>
                <a:effectLst/>
                <a:latin typeface="Source Sans Pro"/>
              </a:rPr>
              <a:t>Ensuring accurate data input and avoiding errors.</a:t>
            </a:r>
          </a:p>
          <a:p>
            <a:pPr lvl="1" defTabSz="914400" eaLnBrk="0" fontAlgn="base" hangingPunct="0">
              <a:spcBef>
                <a:spcPct val="0"/>
              </a:spcBef>
              <a:spcAft>
                <a:spcPct val="0"/>
              </a:spcAft>
              <a:buClrTx/>
              <a:buSzTx/>
              <a:buFont typeface="Wingdings" panose="05000000000000000000" pitchFamily="2" charset="2"/>
              <a:buChar char="§"/>
            </a:pPr>
            <a:r>
              <a:rPr kumimoji="0" lang="en-US" sz="2800" b="0" i="0" u="none" strike="noStrike" cap="none" normalizeH="0" baseline="0" dirty="0" smtClean="0">
                <a:ln>
                  <a:noFill/>
                </a:ln>
                <a:effectLst/>
                <a:latin typeface="Source Sans Pro"/>
              </a:rPr>
              <a:t>Implementing payment integration in C.</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800" b="1" i="0" u="none" strike="noStrike" cap="none" normalizeH="0" baseline="0" dirty="0" smtClean="0">
                <a:ln>
                  <a:noFill/>
                </a:ln>
                <a:effectLst/>
                <a:latin typeface="Source Sans Pro"/>
              </a:rPr>
              <a:t>Solutions:</a:t>
            </a:r>
            <a:endParaRPr kumimoji="0" lang="en-US" sz="2800" b="0" i="0" u="none" strike="noStrike" cap="none" normalizeH="0" baseline="0" dirty="0" smtClean="0">
              <a:ln>
                <a:noFill/>
              </a:ln>
              <a:effectLst/>
              <a:latin typeface="Source Sans Pro"/>
            </a:endParaRPr>
          </a:p>
          <a:p>
            <a:pPr lvl="1" defTabSz="914400" eaLnBrk="0" fontAlgn="base" hangingPunct="0">
              <a:spcBef>
                <a:spcPct val="0"/>
              </a:spcBef>
              <a:spcAft>
                <a:spcPct val="0"/>
              </a:spcAft>
              <a:buClrTx/>
              <a:buSzTx/>
              <a:buFont typeface="Wingdings" panose="05000000000000000000" pitchFamily="2" charset="2"/>
              <a:buChar char="§"/>
            </a:pPr>
            <a:r>
              <a:rPr kumimoji="0" lang="en-US" sz="2800" b="0" i="0" u="none" strike="noStrike" cap="none" normalizeH="0" baseline="0" dirty="0" smtClean="0">
                <a:ln>
                  <a:noFill/>
                </a:ln>
                <a:effectLst/>
                <a:latin typeface="Source Sans Pro"/>
              </a:rPr>
              <a:t>Breaking down tasks into smaller functions.</a:t>
            </a:r>
          </a:p>
          <a:p>
            <a:pPr lvl="1" defTabSz="914400" eaLnBrk="0" fontAlgn="base" hangingPunct="0">
              <a:spcBef>
                <a:spcPct val="0"/>
              </a:spcBef>
              <a:spcAft>
                <a:spcPct val="0"/>
              </a:spcAft>
              <a:buClrTx/>
              <a:buSzTx/>
              <a:buFont typeface="Wingdings" panose="05000000000000000000" pitchFamily="2" charset="2"/>
              <a:buChar char="§"/>
            </a:pPr>
            <a:r>
              <a:rPr kumimoji="0" lang="en-US" sz="2800" b="0" i="0" u="none" strike="noStrike" cap="none" normalizeH="0" baseline="0" dirty="0" smtClean="0">
                <a:ln>
                  <a:noFill/>
                </a:ln>
                <a:effectLst/>
                <a:latin typeface="Source Sans Pro"/>
              </a:rPr>
              <a:t>Using error handling and validation techniques.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8430280" y="556185"/>
            <a:ext cx="1929639" cy="1541929"/>
          </a:xfrm>
          <a:prstGeom prst="rect">
            <a:avLst/>
          </a:prstGeom>
        </p:spPr>
      </p:pic>
    </p:spTree>
    <p:extLst>
      <p:ext uri="{BB962C8B-B14F-4D97-AF65-F5344CB8AC3E}">
        <p14:creationId xmlns:p14="http://schemas.microsoft.com/office/powerpoint/2010/main" val="15286868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2815797" cy="706964"/>
          </a:xfrm>
        </p:spPr>
        <p:txBody>
          <a:bodyPr/>
          <a:lstStyle/>
          <a:p>
            <a:r>
              <a:rPr lang="en-US" sz="2800" b="1" i="1" dirty="0" smtClean="0">
                <a:latin typeface="Source Sans Pro"/>
              </a:rPr>
              <a:t>CONCLUSION</a:t>
            </a:r>
            <a:endParaRPr lang="en-US" sz="2800" b="1" i="1" dirty="0">
              <a:latin typeface="Source Sans Pro"/>
            </a:endParaRPr>
          </a:p>
        </p:txBody>
      </p:sp>
      <p:sp>
        <p:nvSpPr>
          <p:cNvPr id="3" name="Content Placeholder 2"/>
          <p:cNvSpPr>
            <a:spLocks noGrp="1"/>
          </p:cNvSpPr>
          <p:nvPr>
            <p:ph idx="1"/>
          </p:nvPr>
        </p:nvSpPr>
        <p:spPr/>
        <p:txBody>
          <a:bodyPr>
            <a:normAutofit/>
          </a:bodyPr>
          <a:lstStyle/>
          <a:p>
            <a:pPr marL="0" indent="0">
              <a:buNone/>
            </a:pPr>
            <a:r>
              <a:rPr lang="en-US" sz="2000" dirty="0" smtClean="0">
                <a:latin typeface="Source Sans Pro"/>
              </a:rPr>
              <a:t>The </a:t>
            </a:r>
            <a:r>
              <a:rPr lang="en-US" sz="2000" dirty="0">
                <a:latin typeface="Source Sans Pro"/>
              </a:rPr>
              <a:t>Food Ordering System developed using C programming has successfully addressed the challenges associated with traditional food ordering methods. By automating the order process, the system offers an efficient, user-friendly platform for customers to place and manage their food orders.</a:t>
            </a:r>
          </a:p>
        </p:txBody>
      </p:sp>
      <p:pic>
        <p:nvPicPr>
          <p:cNvPr id="5" name="Picture 4"/>
          <p:cNvPicPr>
            <a:picLocks noChangeAspect="1"/>
          </p:cNvPicPr>
          <p:nvPr/>
        </p:nvPicPr>
        <p:blipFill>
          <a:blip r:embed="rId2"/>
          <a:stretch>
            <a:fillRect/>
          </a:stretch>
        </p:blipFill>
        <p:spPr>
          <a:xfrm>
            <a:off x="1508381" y="4499992"/>
            <a:ext cx="3706689" cy="2213040"/>
          </a:xfrm>
          <a:prstGeom prst="rect">
            <a:avLst/>
          </a:prstGeom>
        </p:spPr>
      </p:pic>
      <p:pic>
        <p:nvPicPr>
          <p:cNvPr id="6" name="Picture 5"/>
          <p:cNvPicPr>
            <a:picLocks noChangeAspect="1"/>
          </p:cNvPicPr>
          <p:nvPr/>
        </p:nvPicPr>
        <p:blipFill>
          <a:blip r:embed="rId3"/>
          <a:stretch>
            <a:fillRect/>
          </a:stretch>
        </p:blipFill>
        <p:spPr>
          <a:xfrm>
            <a:off x="6878565" y="4311886"/>
            <a:ext cx="2566638" cy="2054530"/>
          </a:xfrm>
          <a:prstGeom prst="rect">
            <a:avLst/>
          </a:prstGeom>
        </p:spPr>
      </p:pic>
    </p:spTree>
    <p:extLst>
      <p:ext uri="{BB962C8B-B14F-4D97-AF65-F5344CB8AC3E}">
        <p14:creationId xmlns:p14="http://schemas.microsoft.com/office/powerpoint/2010/main" val="40436038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9849088">
            <a:off x="3179312" y="2035886"/>
            <a:ext cx="9144000" cy="1143000"/>
          </a:xfrm>
        </p:spPr>
        <p:txBody>
          <a:bodyPr>
            <a:normAutofit/>
          </a:bodyPr>
          <a:lstStyle/>
          <a:p>
            <a:r>
              <a:rPr lang="en-US" sz="4000" b="1" dirty="0">
                <a:solidFill>
                  <a:schemeClr val="tx2"/>
                </a:solidFill>
                <a:effectLst>
                  <a:outerShdw blurRad="38100" dist="38100" dir="2700000" algn="tl">
                    <a:srgbClr val="000000">
                      <a:alpha val="43137"/>
                    </a:srgbClr>
                  </a:outerShdw>
                </a:effectLst>
              </a:rPr>
              <a:t>Thank you!</a:t>
            </a:r>
            <a:endParaRPr lang="en-IN" sz="40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r>
            <a:br>
              <a:rPr lang="en-US" dirty="0"/>
            </a:br>
            <a:r>
              <a:rPr lang="en-US" dirty="0" smtClean="0"/>
              <a:t>					</a:t>
            </a:r>
            <a:endParaRPr lang="en-US" b="1" dirty="0" smtClean="0">
              <a:solidFill>
                <a:schemeClr val="tx1"/>
              </a:solidFill>
            </a:endParaRPr>
          </a:p>
          <a:p>
            <a:pPr marL="0" indent="0">
              <a:buNone/>
            </a:pPr>
            <a:endParaRPr lang="en-US" sz="4800" b="1" dirty="0" smtClean="0">
              <a:solidFill>
                <a:schemeClr val="tx1"/>
              </a:solidFill>
            </a:endParaRPr>
          </a:p>
          <a:p>
            <a:pPr marL="0" indent="0">
              <a:buNone/>
            </a:pPr>
            <a:r>
              <a:rPr lang="en-US" sz="4800" b="1" dirty="0">
                <a:solidFill>
                  <a:schemeClr val="tx1"/>
                </a:solidFill>
              </a:rPr>
              <a:t>	</a:t>
            </a:r>
            <a:r>
              <a:rPr lang="en-US" sz="4800" b="1" dirty="0" smtClean="0">
                <a:solidFill>
                  <a:schemeClr val="tx1"/>
                </a:solidFill>
              </a:rPr>
              <a:t>						</a:t>
            </a:r>
            <a:r>
              <a:rPr lang="en-US" sz="4800" dirty="0"/>
              <a:t> </a:t>
            </a:r>
            <a:endParaRPr lang="en-US" sz="4800" b="1"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187" y="2766572"/>
            <a:ext cx="4091428" cy="4091428"/>
          </a:xfrm>
          <a:prstGeom prst="rect">
            <a:avLst/>
          </a:prstGeom>
        </p:spPr>
      </p:pic>
    </p:spTree>
    <p:extLst>
      <p:ext uri="{BB962C8B-B14F-4D97-AF65-F5344CB8AC3E}">
        <p14:creationId xmlns:p14="http://schemas.microsoft.com/office/powerpoint/2010/main" val="62713854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extLst>
              <p:ext uri="{D42A27DB-BD31-4B8C-83A1-F6EECF244321}">
                <p14:modId xmlns:p14="http://schemas.microsoft.com/office/powerpoint/2010/main" val="2524380391"/>
              </p:ext>
            </p:extLst>
          </p:nvPr>
        </p:nvGraphicFramePr>
        <p:xfrm>
          <a:off x="1452282" y="2316479"/>
          <a:ext cx="9215718" cy="4070040"/>
        </p:xfrm>
        <a:graphic>
          <a:graphicData uri="http://schemas.openxmlformats.org/drawingml/2006/table">
            <a:tbl>
              <a:tblPr firstRow="1" bandRow="1">
                <a:tableStyleId>{5C22544A-7EE6-4342-B048-85BDC9FD1C3A}</a:tableStyleId>
              </a:tblPr>
              <a:tblGrid>
                <a:gridCol w="9215718"/>
              </a:tblGrid>
              <a:tr h="713592">
                <a:tc>
                  <a:txBody>
                    <a:bodyPr/>
                    <a:lstStyle/>
                    <a:p>
                      <a:r>
                        <a:rPr lang="en-US" dirty="0" smtClean="0"/>
                        <a:t>PRESENTED</a:t>
                      </a:r>
                      <a:r>
                        <a:rPr lang="en-US" baseline="0" dirty="0" smtClean="0"/>
                        <a:t> BY:</a:t>
                      </a:r>
                      <a:endParaRPr lang="en-US" dirty="0"/>
                    </a:p>
                  </a:txBody>
                  <a:tcPr>
                    <a:solidFill>
                      <a:srgbClr val="FF0000"/>
                    </a:solidFill>
                  </a:tcPr>
                </a:tc>
              </a:tr>
              <a:tr h="492148">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1" i="0" u="none" strike="noStrike" kern="1200" cap="none" spc="0" normalizeH="0" baseline="3000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1" i="0" u="none" strike="noStrike" kern="1200" cap="none" spc="0" normalizeH="0" baseline="30000" noProof="0" dirty="0" smtClean="0">
                          <a:ln>
                            <a:noFill/>
                          </a:ln>
                          <a:solidFill>
                            <a:prstClr val="black"/>
                          </a:solidFill>
                          <a:effectLst/>
                          <a:uLnTx/>
                          <a:uFillTx/>
                          <a:latin typeface="Calibri" panose="020F0502020204030204"/>
                          <a:ea typeface="+mn-ea"/>
                          <a:cs typeface="+mn-cs"/>
                        </a:rPr>
                        <a:t>NAME                                                                                          ID                                                      INTAKE-SECTION</a:t>
                      </a:r>
                    </a:p>
                  </a:txBody>
                  <a:tcPr/>
                </a:tc>
              </a:tr>
              <a:tr h="696934">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800" b="1" i="0" u="none" strike="noStrike" kern="1200" cap="none" spc="0" normalizeH="0" baseline="3000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800" b="1" i="0" u="none" strike="noStrike" kern="1200" cap="none" spc="0" normalizeH="0" baseline="30000" noProof="0" dirty="0" smtClean="0">
                          <a:ln>
                            <a:noFill/>
                          </a:ln>
                          <a:solidFill>
                            <a:prstClr val="black"/>
                          </a:solidFill>
                          <a:effectLst/>
                          <a:uLnTx/>
                          <a:uFillTx/>
                          <a:latin typeface="Calibri" panose="020F0502020204030204"/>
                          <a:ea typeface="+mn-ea"/>
                          <a:cs typeface="+mn-cs"/>
                        </a:rPr>
                        <a:t>MD.HASAN MIA                                             20245103381                                         53-10</a:t>
                      </a:r>
                      <a:endParaRPr kumimoji="0" lang="en-US" sz="2800" b="1" i="0" u="none" strike="noStrike" kern="1200" cap="none" spc="0" normalizeH="0" baseline="30000" noProof="0" dirty="0">
                        <a:ln>
                          <a:noFill/>
                        </a:ln>
                        <a:solidFill>
                          <a:prstClr val="black"/>
                        </a:solidFill>
                        <a:effectLst/>
                        <a:uLnTx/>
                        <a:uFillTx/>
                        <a:latin typeface="Calibri" panose="020F0502020204030204"/>
                        <a:ea typeface="+mn-ea"/>
                        <a:cs typeface="+mn-cs"/>
                      </a:endParaRPr>
                    </a:p>
                  </a:txBody>
                  <a:tcPr/>
                </a:tc>
              </a:tr>
              <a:tr h="492148">
                <a:tc>
                  <a:txBody>
                    <a:bodyPr/>
                    <a:lstStyle/>
                    <a:p>
                      <a:r>
                        <a:rPr lang="en-IN" sz="1800" b="1" dirty="0" smtClean="0">
                          <a:latin typeface="Calibri" panose="020F0502020204030204" pitchFamily="34" charset="0"/>
                          <a:cs typeface="Calibri" panose="020F0502020204030204" pitchFamily="34" charset="0"/>
                        </a:rPr>
                        <a:t>MAHATHIR</a:t>
                      </a:r>
                      <a:r>
                        <a:rPr lang="en-IN" sz="1800" b="1" baseline="0" dirty="0" smtClean="0">
                          <a:latin typeface="Calibri" panose="020F0502020204030204" pitchFamily="34" charset="0"/>
                          <a:cs typeface="Calibri" panose="020F0502020204030204" pitchFamily="34" charset="0"/>
                        </a:rPr>
                        <a:t> MOHAMMAD RAHIM                20245103390                                            53-10</a:t>
                      </a:r>
                      <a:endParaRPr lang="en-IN" sz="1800" b="1" dirty="0">
                        <a:latin typeface="Calibri" panose="020F0502020204030204" pitchFamily="34" charset="0"/>
                        <a:cs typeface="Calibri" panose="020F0502020204030204" pitchFamily="34" charset="0"/>
                      </a:endParaRPr>
                    </a:p>
                  </a:txBody>
                  <a:tcPr/>
                </a:tc>
              </a:tr>
              <a:tr h="492148">
                <a:tc>
                  <a:txBody>
                    <a:bodyPr/>
                    <a:lstStyle/>
                    <a:p>
                      <a:r>
                        <a:rPr lang="en-IN" b="1" dirty="0" smtClean="0">
                          <a:latin typeface="Calibri" panose="020F0502020204030204" pitchFamily="34" charset="0"/>
                          <a:cs typeface="Calibri" panose="020F0502020204030204" pitchFamily="34" charset="0"/>
                        </a:rPr>
                        <a:t>FAMID</a:t>
                      </a:r>
                      <a:r>
                        <a:rPr lang="en-IN" b="1" baseline="0" dirty="0" smtClean="0">
                          <a:latin typeface="Calibri" panose="020F0502020204030204" pitchFamily="34" charset="0"/>
                          <a:cs typeface="Calibri" panose="020F0502020204030204" pitchFamily="34" charset="0"/>
                        </a:rPr>
                        <a:t> KHANDOKER                                       20245103392                                            53-10</a:t>
                      </a:r>
                      <a:endParaRPr lang="en-IN" b="1" dirty="0">
                        <a:latin typeface="Calibri" panose="020F0502020204030204" pitchFamily="34" charset="0"/>
                        <a:cs typeface="Calibri" panose="020F0502020204030204" pitchFamily="34" charset="0"/>
                      </a:endParaRPr>
                    </a:p>
                  </a:txBody>
                  <a:tcPr/>
                </a:tc>
              </a:tr>
              <a:tr h="492148">
                <a:tc>
                  <a:txBody>
                    <a:bodyPr/>
                    <a:lstStyle/>
                    <a:p>
                      <a:r>
                        <a:rPr lang="en-IN" b="1" dirty="0" smtClean="0">
                          <a:latin typeface="Calibri" panose="020F0502020204030204" pitchFamily="34" charset="0"/>
                          <a:cs typeface="Calibri" panose="020F0502020204030204" pitchFamily="34" charset="0"/>
                        </a:rPr>
                        <a:t>MD.RYIN AKAND                                            20245103399                                             53-10</a:t>
                      </a:r>
                      <a:endParaRPr lang="en-IN" b="1" dirty="0">
                        <a:latin typeface="Calibri" panose="020F0502020204030204" pitchFamily="34" charset="0"/>
                        <a:cs typeface="Calibri" panose="020F0502020204030204" pitchFamily="34" charset="0"/>
                      </a:endParaRPr>
                    </a:p>
                  </a:txBody>
                  <a:tcPr/>
                </a:tc>
              </a:tr>
              <a:tr h="492148">
                <a:tc>
                  <a:txBody>
                    <a:bodyPr/>
                    <a:lstStyle/>
                    <a:p>
                      <a:r>
                        <a:rPr lang="en-IN" b="1" dirty="0" smtClean="0">
                          <a:latin typeface="Calibri" panose="020F0502020204030204" pitchFamily="34" charset="0"/>
                          <a:cs typeface="Calibri" panose="020F0502020204030204" pitchFamily="34" charset="0"/>
                        </a:rPr>
                        <a:t>SIFATH</a:t>
                      </a:r>
                      <a:r>
                        <a:rPr lang="en-IN" b="1" baseline="0" dirty="0" smtClean="0">
                          <a:latin typeface="Calibri" panose="020F0502020204030204" pitchFamily="34" charset="0"/>
                          <a:cs typeface="Calibri" panose="020F0502020204030204" pitchFamily="34" charset="0"/>
                        </a:rPr>
                        <a:t> HOSSAIN                                             20245103400                                             53-10</a:t>
                      </a:r>
                      <a:endParaRPr lang="en-IN" b="1" dirty="0">
                        <a:latin typeface="Calibri" panose="020F0502020204030204" pitchFamily="34" charset="0"/>
                        <a:cs typeface="Calibri" panose="020F0502020204030204" pitchFamily="34" charset="0"/>
                      </a:endParaRPr>
                    </a:p>
                  </a:txBody>
                  <a:tcPr/>
                </a:tc>
              </a:tr>
            </a:tbl>
          </a:graphicData>
        </a:graphic>
      </p:graphicFrame>
      <p:pic>
        <p:nvPicPr>
          <p:cNvPr id="3" name="Picture 2"/>
          <p:cNvPicPr>
            <a:picLocks noChangeAspect="1"/>
          </p:cNvPicPr>
          <p:nvPr/>
        </p:nvPicPr>
        <p:blipFill>
          <a:blip r:embed="rId2"/>
          <a:stretch>
            <a:fillRect/>
          </a:stretch>
        </p:blipFill>
        <p:spPr>
          <a:xfrm>
            <a:off x="8671406" y="551943"/>
            <a:ext cx="1929639" cy="1541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i="1" dirty="0" smtClean="0">
                <a:latin typeface="Source Sans Pro"/>
              </a:rPr>
              <a:t>TABLE OF CONTANT</a:t>
            </a:r>
            <a:endParaRPr lang="en-US" sz="2800" b="1" i="1" dirty="0">
              <a:latin typeface="Source Sans Pro"/>
            </a:endParaRPr>
          </a:p>
        </p:txBody>
      </p:sp>
      <p:graphicFrame>
        <p:nvGraphicFramePr>
          <p:cNvPr id="8" name="Diagram 7"/>
          <p:cNvGraphicFramePr/>
          <p:nvPr>
            <p:extLst>
              <p:ext uri="{D42A27DB-BD31-4B8C-83A1-F6EECF244321}">
                <p14:modId xmlns:p14="http://schemas.microsoft.com/office/powerpoint/2010/main" val="2008346968"/>
              </p:ext>
            </p:extLst>
          </p:nvPr>
        </p:nvGraphicFramePr>
        <p:xfrm>
          <a:off x="2032000" y="719666"/>
          <a:ext cx="7612743" cy="22847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 name="Content Placeholder 18"/>
          <p:cNvGraphicFramePr>
            <a:graphicFrameLocks noGrp="1"/>
          </p:cNvGraphicFramePr>
          <p:nvPr>
            <p:ph idx="1"/>
            <p:extLst>
              <p:ext uri="{D42A27DB-BD31-4B8C-83A1-F6EECF244321}">
                <p14:modId xmlns:p14="http://schemas.microsoft.com/office/powerpoint/2010/main" val="2582801623"/>
              </p:ext>
            </p:extLst>
          </p:nvPr>
        </p:nvGraphicFramePr>
        <p:xfrm>
          <a:off x="1242786" y="2886529"/>
          <a:ext cx="10143671" cy="35142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2942382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chemeClr val="bg1"/>
                </a:solidFill>
                <a:effectLst/>
                <a:latin typeface="Source Sans Pro" panose="020B0604020202020204" pitchFamily="34" charset="0"/>
              </a:rPr>
              <a:t>Introduction</a:t>
            </a:r>
            <a:endParaRPr lang="en-IN" dirty="0">
              <a:solidFill>
                <a:schemeClr val="bg1"/>
              </a:solidFill>
            </a:endParaRPr>
          </a:p>
        </p:txBody>
      </p:sp>
      <p:sp>
        <p:nvSpPr>
          <p:cNvPr id="3" name="Content Placeholder 2"/>
          <p:cNvSpPr>
            <a:spLocks noGrp="1"/>
          </p:cNvSpPr>
          <p:nvPr>
            <p:ph idx="1"/>
          </p:nvPr>
        </p:nvSpPr>
        <p:spPr>
          <a:xfrm>
            <a:off x="1244602" y="2352488"/>
            <a:ext cx="8825659" cy="3416300"/>
          </a:xfrm>
        </p:spPr>
        <p:txBody>
          <a:bodyPr/>
          <a:lstStyle/>
          <a:p>
            <a:r>
              <a:rPr lang="en-US" b="0" i="0" dirty="0">
                <a:solidFill>
                  <a:srgbClr val="3B3835"/>
                </a:solidFill>
                <a:effectLst/>
                <a:latin typeface="Source Sans Pro" panose="020B0604020202020204" pitchFamily="34" charset="0"/>
              </a:rPr>
              <a:t>Online ordering system that I am proposing here, greatly simplifies the ordering process for both the customer and the restaurant. System presents an interactive and up-to-date menu with all available options in an easy to use manner. Customer can choose one or more items to place an order which will land in the Cart. Customer can view all the order details in the cart before checking out. At the end, customer gets order confirmation details. Once the order is placed it is entered in the database and retrieved in pretty much real time. This allows Restaurant Employees to quickly go through the orders as they are received and process all orders efficiently and effectively with minimal delays and confusion</a:t>
            </a:r>
            <a:endParaRPr lang="en-IN" dirty="0"/>
          </a:p>
        </p:txBody>
      </p:sp>
      <p:pic>
        <p:nvPicPr>
          <p:cNvPr id="4" name="Picture 3"/>
          <p:cNvPicPr>
            <a:picLocks noChangeAspect="1"/>
          </p:cNvPicPr>
          <p:nvPr/>
        </p:nvPicPr>
        <p:blipFill>
          <a:blip r:embed="rId2"/>
          <a:stretch>
            <a:fillRect/>
          </a:stretch>
        </p:blipFill>
        <p:spPr>
          <a:xfrm>
            <a:off x="6362497" y="4814792"/>
            <a:ext cx="4371885" cy="2183564"/>
          </a:xfrm>
          <a:prstGeom prst="rect">
            <a:avLst/>
          </a:prstGeom>
        </p:spPr>
      </p:pic>
      <p:pic>
        <p:nvPicPr>
          <p:cNvPr id="6" name="Picture 5"/>
          <p:cNvPicPr>
            <a:picLocks noChangeAspect="1"/>
          </p:cNvPicPr>
          <p:nvPr/>
        </p:nvPicPr>
        <p:blipFill>
          <a:blip r:embed="rId3"/>
          <a:stretch>
            <a:fillRect/>
          </a:stretch>
        </p:blipFill>
        <p:spPr>
          <a:xfrm>
            <a:off x="8298436" y="403407"/>
            <a:ext cx="2145725" cy="17145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chemeClr val="bg1"/>
                </a:solidFill>
                <a:effectLst/>
                <a:latin typeface="Source Sans Pro" panose="020B0604020202020204" pitchFamily="34" charset="0"/>
              </a:rPr>
              <a:t>Objective</a:t>
            </a:r>
            <a:endParaRPr lang="en-IN" dirty="0">
              <a:solidFill>
                <a:schemeClr val="bg1"/>
              </a:solidFill>
            </a:endParaRPr>
          </a:p>
        </p:txBody>
      </p:sp>
      <p:sp>
        <p:nvSpPr>
          <p:cNvPr id="3" name="Content Placeholder 2"/>
          <p:cNvSpPr>
            <a:spLocks noGrp="1"/>
          </p:cNvSpPr>
          <p:nvPr>
            <p:ph idx="1"/>
          </p:nvPr>
        </p:nvSpPr>
        <p:spPr/>
        <p:txBody>
          <a:bodyPr/>
          <a:lstStyle/>
          <a:p>
            <a:r>
              <a:rPr lang="en-US" b="0" i="0" dirty="0">
                <a:solidFill>
                  <a:srgbClr val="3B3835"/>
                </a:solidFill>
                <a:effectLst/>
                <a:latin typeface="Source Sans Pro" panose="020B0604020202020204" pitchFamily="34" charset="0"/>
              </a:rPr>
              <a:t>To Develop a system that will allow customers to place their food order online and provide them with feedback as to the calorie and fat count of the meal, a generic image of the meal, a list of side dishes, main course ingredients, and cost information.</a:t>
            </a:r>
            <a:endParaRPr lang="en-IN" dirty="0"/>
          </a:p>
        </p:txBody>
      </p:sp>
      <p:pic>
        <p:nvPicPr>
          <p:cNvPr id="4" name="Picture 3"/>
          <p:cNvPicPr>
            <a:picLocks noChangeAspect="1"/>
          </p:cNvPicPr>
          <p:nvPr/>
        </p:nvPicPr>
        <p:blipFill>
          <a:blip r:embed="rId2"/>
          <a:stretch>
            <a:fillRect/>
          </a:stretch>
        </p:blipFill>
        <p:spPr>
          <a:xfrm>
            <a:off x="3172946" y="3796927"/>
            <a:ext cx="5600700" cy="2800350"/>
          </a:xfrm>
          <a:prstGeom prst="rect">
            <a:avLst/>
          </a:prstGeom>
        </p:spPr>
      </p:pic>
      <p:pic>
        <p:nvPicPr>
          <p:cNvPr id="5" name="Picture 4"/>
          <p:cNvPicPr>
            <a:picLocks noChangeAspect="1"/>
          </p:cNvPicPr>
          <p:nvPr/>
        </p:nvPicPr>
        <p:blipFill>
          <a:blip r:embed="rId3"/>
          <a:stretch>
            <a:fillRect/>
          </a:stretch>
        </p:blipFill>
        <p:spPr>
          <a:xfrm>
            <a:off x="8442806" y="464857"/>
            <a:ext cx="1929639" cy="1541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2214547" cy="706964"/>
          </a:xfrm>
        </p:spPr>
        <p:txBody>
          <a:bodyPr/>
          <a:lstStyle/>
          <a:p>
            <a:r>
              <a:rPr lang="en-US" b="1" i="1" dirty="0" smtClean="0">
                <a:latin typeface="Calibri" panose="020F0502020204030204" pitchFamily="34" charset="0"/>
                <a:cs typeface="Calibri" panose="020F0502020204030204" pitchFamily="34" charset="0"/>
              </a:rPr>
              <a:t>FEATURES</a:t>
            </a:r>
            <a:endParaRPr lang="en-US" b="1" i="1" dirty="0">
              <a:latin typeface="Calibri" panose="020F0502020204030204" pitchFamily="34" charset="0"/>
              <a:cs typeface="Calibri" panose="020F0502020204030204" pitchFamily="34" charset="0"/>
            </a:endParaRPr>
          </a:p>
        </p:txBody>
      </p:sp>
      <p:sp>
        <p:nvSpPr>
          <p:cNvPr id="8" name="Rectangle 4"/>
          <p:cNvSpPr>
            <a:spLocks noChangeArrowheads="1"/>
          </p:cNvSpPr>
          <p:nvPr/>
        </p:nvSpPr>
        <p:spPr bwMode="auto">
          <a:xfrm>
            <a:off x="609600" y="2041963"/>
            <a:ext cx="7763435"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lumMod val="75000"/>
                  <a:lumOff val="25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2400" b="0" i="0" u="none" strike="noStrike" cap="none" normalizeH="0" baseline="0" dirty="0" smtClean="0">
                <a:ln>
                  <a:noFill/>
                </a:ln>
                <a:solidFill>
                  <a:schemeClr val="tx1">
                    <a:lumMod val="75000"/>
                    <a:lumOff val="25000"/>
                  </a:schemeClr>
                </a:solidFill>
                <a:effectLst/>
                <a:latin typeface="Source Sans Pro"/>
              </a:rPr>
              <a:t>Menu display with categories and stock details.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2400" b="0" i="0" u="none" strike="noStrike" cap="none" normalizeH="0" baseline="0" dirty="0" smtClean="0">
                <a:ln>
                  <a:noFill/>
                </a:ln>
                <a:solidFill>
                  <a:schemeClr val="tx1">
                    <a:lumMod val="75000"/>
                    <a:lumOff val="25000"/>
                  </a:schemeClr>
                </a:solidFill>
                <a:effectLst/>
                <a:latin typeface="Source Sans Pro"/>
              </a:rPr>
              <a:t>Dynamic order management with stock updates.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2400" b="0" i="0" u="none" strike="noStrike" cap="none" normalizeH="0" baseline="0" dirty="0" smtClean="0">
                <a:ln>
                  <a:noFill/>
                </a:ln>
                <a:solidFill>
                  <a:schemeClr val="tx1">
                    <a:lumMod val="75000"/>
                    <a:lumOff val="25000"/>
                  </a:schemeClr>
                </a:solidFill>
                <a:effectLst/>
                <a:latin typeface="Source Sans Pro"/>
              </a:rPr>
              <a:t>Error handling for invalid inputs and out-of-stock scenarios.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2400" b="0" i="0" u="none" strike="noStrike" cap="none" normalizeH="0" baseline="0" dirty="0" smtClean="0">
                <a:ln>
                  <a:noFill/>
                </a:ln>
                <a:solidFill>
                  <a:schemeClr val="tx1">
                    <a:lumMod val="75000"/>
                    <a:lumOff val="25000"/>
                  </a:schemeClr>
                </a:solidFill>
                <a:effectLst/>
                <a:latin typeface="Source Sans Pro"/>
              </a:rPr>
              <a:t>Automatic bill calculation with itemized details. </a:t>
            </a:r>
          </a:p>
        </p:txBody>
      </p:sp>
      <p:pic>
        <p:nvPicPr>
          <p:cNvPr id="4" name="Picture 3"/>
          <p:cNvPicPr>
            <a:picLocks noChangeAspect="1"/>
          </p:cNvPicPr>
          <p:nvPr/>
        </p:nvPicPr>
        <p:blipFill>
          <a:blip r:embed="rId2"/>
          <a:stretch>
            <a:fillRect/>
          </a:stretch>
        </p:blipFill>
        <p:spPr>
          <a:xfrm>
            <a:off x="8160649" y="469851"/>
            <a:ext cx="2145725" cy="1714598"/>
          </a:xfrm>
          <a:prstGeom prst="rect">
            <a:avLst/>
          </a:prstGeom>
        </p:spPr>
      </p:pic>
    </p:spTree>
    <p:extLst>
      <p:ext uri="{BB962C8B-B14F-4D97-AF65-F5344CB8AC3E}">
        <p14:creationId xmlns:p14="http://schemas.microsoft.com/office/powerpoint/2010/main" val="17993363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latin typeface="Source Sans Pro"/>
              </a:rPr>
              <a:t>PROBLEM STATEMENT</a:t>
            </a:r>
            <a:endParaRPr lang="en-US" sz="2800" b="1" dirty="0">
              <a:latin typeface="Source Sans Pro"/>
            </a:endParaRPr>
          </a:p>
        </p:txBody>
      </p:sp>
      <p:sp>
        <p:nvSpPr>
          <p:cNvPr id="3" name="Content Placeholder 2"/>
          <p:cNvSpPr>
            <a:spLocks noGrp="1"/>
          </p:cNvSpPr>
          <p:nvPr>
            <p:ph idx="1"/>
          </p:nvPr>
        </p:nvSpPr>
        <p:spPr/>
        <p:txBody>
          <a:bodyPr/>
          <a:lstStyle/>
          <a:p>
            <a:r>
              <a:rPr lang="en-US" dirty="0">
                <a:latin typeface="Source Sans Pro"/>
              </a:rPr>
              <a:t>Ordering food has become a daily necessity, but traditional methods like calling or visiting a restaurant can be time-consuming and inconvenient. </a:t>
            </a:r>
            <a:endParaRPr lang="en-US" dirty="0" smtClean="0">
              <a:latin typeface="Source Sans Pro"/>
            </a:endParaRPr>
          </a:p>
          <a:p>
            <a:r>
              <a:rPr lang="en-US" dirty="0" smtClean="0">
                <a:latin typeface="Source Sans Pro"/>
              </a:rPr>
              <a:t>Customers </a:t>
            </a:r>
            <a:r>
              <a:rPr lang="en-US" dirty="0">
                <a:latin typeface="Source Sans Pro"/>
              </a:rPr>
              <a:t>often face challenges such as long waiting times, unclear menus, and difficulties in placing orders. Restaurants also struggle with managing orders, ensuring accuracy, and providing fast service.</a:t>
            </a:r>
          </a:p>
        </p:txBody>
      </p:sp>
      <p:pic>
        <p:nvPicPr>
          <p:cNvPr id="4" name="Picture 3"/>
          <p:cNvPicPr>
            <a:picLocks noChangeAspect="1"/>
          </p:cNvPicPr>
          <p:nvPr/>
        </p:nvPicPr>
        <p:blipFill>
          <a:blip r:embed="rId2"/>
          <a:stretch>
            <a:fillRect/>
          </a:stretch>
        </p:blipFill>
        <p:spPr>
          <a:xfrm>
            <a:off x="8448748" y="469851"/>
            <a:ext cx="2145725" cy="1714598"/>
          </a:xfrm>
          <a:prstGeom prst="rect">
            <a:avLst/>
          </a:prstGeom>
        </p:spPr>
      </p:pic>
    </p:spTree>
    <p:extLst>
      <p:ext uri="{BB962C8B-B14F-4D97-AF65-F5344CB8AC3E}">
        <p14:creationId xmlns:p14="http://schemas.microsoft.com/office/powerpoint/2010/main" val="109205520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3918087" cy="706964"/>
          </a:xfrm>
        </p:spPr>
        <p:txBody>
          <a:bodyPr/>
          <a:lstStyle/>
          <a:p>
            <a:r>
              <a:rPr lang="en-US" sz="2800" b="1" dirty="0" smtClean="0">
                <a:latin typeface="Source Sans Pro"/>
              </a:rPr>
              <a:t>PROBLEM SOLUTION</a:t>
            </a:r>
            <a:endParaRPr lang="en-US" sz="2800" b="1" dirty="0">
              <a:latin typeface="Source Sans Pro"/>
            </a:endParaRPr>
          </a:p>
        </p:txBody>
      </p:sp>
      <p:sp>
        <p:nvSpPr>
          <p:cNvPr id="4" name="Rectangle 1"/>
          <p:cNvSpPr>
            <a:spLocks noGrp="1" noChangeArrowheads="1"/>
          </p:cNvSpPr>
          <p:nvPr>
            <p:ph idx="1"/>
          </p:nvPr>
        </p:nvSpPr>
        <p:spPr bwMode="auto">
          <a:xfrm>
            <a:off x="1340286" y="2680569"/>
            <a:ext cx="8910181" cy="346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b="1" i="0" u="none" strike="noStrike" cap="none" normalizeH="0" baseline="0" dirty="0" smtClean="0">
                <a:ln>
                  <a:noFill/>
                </a:ln>
                <a:effectLst/>
                <a:latin typeface="Source Sans Pro"/>
              </a:rPr>
              <a:t>Browse Menus Easily</a:t>
            </a:r>
            <a:r>
              <a:rPr kumimoji="0" lang="en-US" b="0" i="0" u="none" strike="noStrike" cap="none" normalizeH="0" baseline="0" dirty="0" smtClean="0">
                <a:ln>
                  <a:noFill/>
                </a:ln>
                <a:effectLst/>
                <a:latin typeface="Source Sans Pro"/>
              </a:rPr>
              <a:t> – Customers can view updated menus with prices and descriptions.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b="0" i="0" u="none" strike="noStrike" cap="none" normalizeH="0" baseline="0" dirty="0" smtClean="0">
              <a:ln>
                <a:noFill/>
              </a:ln>
              <a:effectLst/>
              <a:latin typeface="Source Sans Pro"/>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b="1" i="0" u="none" strike="noStrike" cap="none" normalizeH="0" baseline="0" dirty="0" smtClean="0">
                <a:ln>
                  <a:noFill/>
                </a:ln>
                <a:effectLst/>
                <a:latin typeface="Source Sans Pro"/>
              </a:rPr>
              <a:t>Place Orders Quickly</a:t>
            </a:r>
            <a:r>
              <a:rPr kumimoji="0" lang="en-US" b="0" i="0" u="none" strike="noStrike" cap="none" normalizeH="0" baseline="0" dirty="0" smtClean="0">
                <a:ln>
                  <a:noFill/>
                </a:ln>
                <a:effectLst/>
                <a:latin typeface="Source Sans Pro"/>
              </a:rPr>
              <a:t> – Orders can be placed with just a few clicks.</a:t>
            </a:r>
          </a:p>
          <a:p>
            <a:pPr marL="0" marR="0" lvl="0" indent="0" algn="l" defTabSz="914400" rtl="0" eaLnBrk="0" fontAlgn="base" latinLnBrk="0" hangingPunct="0">
              <a:lnSpc>
                <a:spcPct val="100000"/>
              </a:lnSpc>
              <a:spcBef>
                <a:spcPct val="0"/>
              </a:spcBef>
              <a:spcAft>
                <a:spcPct val="0"/>
              </a:spcAft>
              <a:buClrTx/>
              <a:buSzTx/>
              <a:buNone/>
              <a:tabLst/>
            </a:pPr>
            <a:endParaRPr kumimoji="0" lang="en-US" b="0" i="0" u="none" strike="noStrike" cap="none" normalizeH="0" baseline="0" dirty="0" smtClean="0">
              <a:ln>
                <a:noFill/>
              </a:ln>
              <a:effectLst/>
              <a:latin typeface="Source Sans Pro"/>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b="1" i="0" u="none" strike="noStrike" cap="none" normalizeH="0" baseline="0" dirty="0" smtClean="0">
                <a:ln>
                  <a:noFill/>
                </a:ln>
                <a:effectLst/>
                <a:latin typeface="Source Sans Pro"/>
              </a:rPr>
              <a:t>Track Orders</a:t>
            </a:r>
            <a:r>
              <a:rPr kumimoji="0" lang="en-US" b="0" i="0" u="none" strike="noStrike" cap="none" normalizeH="0" baseline="0" dirty="0" smtClean="0">
                <a:ln>
                  <a:noFill/>
                </a:ln>
                <a:effectLst/>
                <a:latin typeface="Source Sans Pro"/>
              </a:rPr>
              <a:t> – Customers can see the status of their orders in real time.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b="0" i="0" u="none" strike="noStrike" cap="none" normalizeH="0" baseline="0" dirty="0" smtClean="0">
              <a:ln>
                <a:noFill/>
              </a:ln>
              <a:effectLst/>
              <a:latin typeface="Source Sans Pro"/>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b="1" i="0" u="none" strike="noStrike" cap="none" normalizeH="0" baseline="0" dirty="0" smtClean="0">
                <a:ln>
                  <a:noFill/>
                </a:ln>
                <a:effectLst/>
                <a:latin typeface="Source Sans Pro"/>
              </a:rPr>
              <a:t>Pay Conveniently</a:t>
            </a:r>
            <a:r>
              <a:rPr kumimoji="0" lang="en-US" b="0" i="0" u="none" strike="noStrike" cap="none" normalizeH="0" baseline="0" dirty="0" smtClean="0">
                <a:ln>
                  <a:noFill/>
                </a:ln>
                <a:effectLst/>
                <a:latin typeface="Source Sans Pro"/>
              </a:rPr>
              <a:t> – Multiple payment options (card, wallet, or cash on delivery) will be supported.</a:t>
            </a:r>
          </a:p>
          <a:p>
            <a:pPr marL="0" marR="0" lvl="0" indent="0" algn="l" defTabSz="914400" rtl="0" eaLnBrk="0" fontAlgn="base" latinLnBrk="0" hangingPunct="0">
              <a:lnSpc>
                <a:spcPct val="100000"/>
              </a:lnSpc>
              <a:spcBef>
                <a:spcPct val="0"/>
              </a:spcBef>
              <a:spcAft>
                <a:spcPct val="0"/>
              </a:spcAft>
              <a:buClrTx/>
              <a:buSzTx/>
              <a:buNone/>
              <a:tabLst/>
            </a:pPr>
            <a:endParaRPr kumimoji="0" lang="en-US" b="0" i="0" u="none" strike="noStrike" cap="none" normalizeH="0" baseline="0" dirty="0" smtClean="0">
              <a:ln>
                <a:noFill/>
              </a:ln>
              <a:effectLst/>
              <a:latin typeface="Source Sans Pro"/>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b="1" i="0" u="none" strike="noStrike" cap="none" normalizeH="0" baseline="0" dirty="0" smtClean="0">
                <a:ln>
                  <a:noFill/>
                </a:ln>
                <a:effectLst/>
                <a:latin typeface="Source Sans Pro"/>
              </a:rPr>
              <a:t>Save Preferences</a:t>
            </a:r>
            <a:r>
              <a:rPr kumimoji="0" lang="en-US" b="0" i="0" u="none" strike="noStrike" cap="none" normalizeH="0" baseline="0" dirty="0" smtClean="0">
                <a:ln>
                  <a:noFill/>
                </a:ln>
                <a:effectLst/>
                <a:latin typeface="Source Sans Pro"/>
              </a:rPr>
              <a:t> – Users can save their favorite orders and personal details for faster ordering next time. </a:t>
            </a:r>
          </a:p>
        </p:txBody>
      </p:sp>
      <p:pic>
        <p:nvPicPr>
          <p:cNvPr id="5" name="Picture 4"/>
          <p:cNvPicPr>
            <a:picLocks noChangeAspect="1"/>
          </p:cNvPicPr>
          <p:nvPr/>
        </p:nvPicPr>
        <p:blipFill>
          <a:blip r:embed="rId2"/>
          <a:stretch>
            <a:fillRect/>
          </a:stretch>
        </p:blipFill>
        <p:spPr>
          <a:xfrm>
            <a:off x="8210753" y="466003"/>
            <a:ext cx="2145725" cy="1714598"/>
          </a:xfrm>
          <a:prstGeom prst="rect">
            <a:avLst/>
          </a:prstGeom>
        </p:spPr>
      </p:pic>
    </p:spTree>
    <p:extLst>
      <p:ext uri="{BB962C8B-B14F-4D97-AF65-F5344CB8AC3E}">
        <p14:creationId xmlns:p14="http://schemas.microsoft.com/office/powerpoint/2010/main" val="7317605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2953583" cy="706964"/>
          </a:xfrm>
        </p:spPr>
        <p:txBody>
          <a:bodyPr/>
          <a:lstStyle/>
          <a:p>
            <a:r>
              <a:rPr lang="en-US" sz="2800" b="1" i="1" dirty="0" smtClean="0"/>
              <a:t>SYSTEM DESIGN</a:t>
            </a:r>
            <a:endParaRPr lang="en-US" sz="2800" b="1" i="1" dirty="0"/>
          </a:p>
        </p:txBody>
      </p:sp>
      <p:sp>
        <p:nvSpPr>
          <p:cNvPr id="5" name="Rectangle 4"/>
          <p:cNvSpPr/>
          <p:nvPr/>
        </p:nvSpPr>
        <p:spPr>
          <a:xfrm>
            <a:off x="296206" y="3056444"/>
            <a:ext cx="2728632" cy="369332"/>
          </a:xfrm>
          <a:prstGeom prst="rect">
            <a:avLst/>
          </a:prstGeom>
        </p:spPr>
        <p:txBody>
          <a:bodyPr wrap="none">
            <a:spAutoFit/>
          </a:bodyPr>
          <a:lstStyle/>
          <a:p>
            <a:r>
              <a:rPr lang="en-US" dirty="0"/>
              <a:t>Customer places an </a:t>
            </a:r>
            <a:r>
              <a:rPr lang="en-US" dirty="0" smtClean="0"/>
              <a:t>or</a:t>
            </a:r>
            <a:endParaRPr lang="en-US" dirty="0"/>
          </a:p>
        </p:txBody>
      </p:sp>
      <p:sp>
        <p:nvSpPr>
          <p:cNvPr id="6" name="Rectangle 5"/>
          <p:cNvSpPr/>
          <p:nvPr/>
        </p:nvSpPr>
        <p:spPr>
          <a:xfrm>
            <a:off x="296206" y="3056444"/>
            <a:ext cx="2697515" cy="551052"/>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dirty="0">
                <a:latin typeface="Source Sans Pro"/>
              </a:rPr>
              <a:t>Customer places an order </a:t>
            </a:r>
          </a:p>
        </p:txBody>
      </p:sp>
      <p:sp>
        <p:nvSpPr>
          <p:cNvPr id="7" name="Right Arrow 6"/>
          <p:cNvSpPr/>
          <p:nvPr/>
        </p:nvSpPr>
        <p:spPr>
          <a:xfrm>
            <a:off x="3239156" y="3275510"/>
            <a:ext cx="452316" cy="256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05790" y="3056444"/>
            <a:ext cx="2697515" cy="551052"/>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dirty="0">
                <a:latin typeface="Source Sans Pro"/>
              </a:rPr>
              <a:t>System confirms order </a:t>
            </a:r>
          </a:p>
        </p:txBody>
      </p:sp>
      <p:sp>
        <p:nvSpPr>
          <p:cNvPr id="9" name="Rectangle 8"/>
          <p:cNvSpPr/>
          <p:nvPr/>
        </p:nvSpPr>
        <p:spPr>
          <a:xfrm>
            <a:off x="7638546" y="3056444"/>
            <a:ext cx="2697515" cy="551052"/>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dirty="0">
                <a:latin typeface="Source Sans Pro"/>
              </a:rPr>
              <a:t>Restaurant processes order</a:t>
            </a:r>
          </a:p>
        </p:txBody>
      </p:sp>
      <p:sp>
        <p:nvSpPr>
          <p:cNvPr id="10" name="Rectangle 9"/>
          <p:cNvSpPr/>
          <p:nvPr/>
        </p:nvSpPr>
        <p:spPr>
          <a:xfrm>
            <a:off x="7638546" y="4576409"/>
            <a:ext cx="2697515" cy="551052"/>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dirty="0">
                <a:latin typeface="Source Sans Pro"/>
              </a:rPr>
              <a:t>Customer tracks order </a:t>
            </a:r>
          </a:p>
        </p:txBody>
      </p:sp>
      <p:sp>
        <p:nvSpPr>
          <p:cNvPr id="11" name="Rectangle 10"/>
          <p:cNvSpPr/>
          <p:nvPr/>
        </p:nvSpPr>
        <p:spPr>
          <a:xfrm>
            <a:off x="3987247" y="4576409"/>
            <a:ext cx="2697515" cy="551052"/>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dirty="0">
                <a:latin typeface="Source Sans Pro"/>
              </a:rPr>
              <a:t>Order delivery</a:t>
            </a:r>
          </a:p>
        </p:txBody>
      </p:sp>
      <p:sp>
        <p:nvSpPr>
          <p:cNvPr id="12" name="Right Arrow 11"/>
          <p:cNvSpPr/>
          <p:nvPr/>
        </p:nvSpPr>
        <p:spPr>
          <a:xfrm>
            <a:off x="6894767" y="3275510"/>
            <a:ext cx="452316" cy="256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8761144" y="3880316"/>
            <a:ext cx="452316" cy="256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0800000">
            <a:off x="6969923" y="4723520"/>
            <a:ext cx="452316" cy="256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a:stretch>
            <a:fillRect/>
          </a:stretch>
        </p:blipFill>
        <p:spPr>
          <a:xfrm>
            <a:off x="8406422" y="480247"/>
            <a:ext cx="1929639" cy="1541929"/>
          </a:xfrm>
          <a:prstGeom prst="rect">
            <a:avLst/>
          </a:prstGeom>
        </p:spPr>
      </p:pic>
    </p:spTree>
    <p:extLst>
      <p:ext uri="{BB962C8B-B14F-4D97-AF65-F5344CB8AC3E}">
        <p14:creationId xmlns:p14="http://schemas.microsoft.com/office/powerpoint/2010/main" val="38463271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 design</Template>
  <TotalTime>296</TotalTime>
  <Words>509</Words>
  <Application>Microsoft Office PowerPoint</Application>
  <PresentationFormat>Widescreen</PresentationFormat>
  <Paragraphs>64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Algerian</vt:lpstr>
      <vt:lpstr>Arial</vt:lpstr>
      <vt:lpstr>Calibri</vt:lpstr>
      <vt:lpstr>Century Gothic</vt:lpstr>
      <vt:lpstr>Source Sans Pro</vt:lpstr>
      <vt:lpstr>Wingdings</vt:lpstr>
      <vt:lpstr>Wingdings 3</vt:lpstr>
      <vt:lpstr>Ion Boardroom</vt:lpstr>
      <vt:lpstr>      FOOD  ORDERING SYSTEM</vt:lpstr>
      <vt:lpstr>PowerPoint Presentation</vt:lpstr>
      <vt:lpstr>TABLE OF CONTANT</vt:lpstr>
      <vt:lpstr>Introduction</vt:lpstr>
      <vt:lpstr>Objective</vt:lpstr>
      <vt:lpstr>FEATURES</vt:lpstr>
      <vt:lpstr>PROBLEM STATEMENT</vt:lpstr>
      <vt:lpstr>PROBLEM SOLUTION</vt:lpstr>
      <vt:lpstr>SYSTEM DESIGN</vt:lpstr>
      <vt:lpstr>SYSTEM DESIGN</vt:lpstr>
      <vt:lpstr>CHALLENGES FACED</vt:lpstr>
      <vt:lpstr>CONCLUSION</vt:lpstr>
      <vt:lpstr>Thank you!</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jagannath dansana</dc:creator>
  <cp:lastModifiedBy>Famid Khandoker</cp:lastModifiedBy>
  <cp:revision>50</cp:revision>
  <dcterms:created xsi:type="dcterms:W3CDTF">2022-04-13T18:41:00Z</dcterms:created>
  <dcterms:modified xsi:type="dcterms:W3CDTF">2024-11-23T14:36:57Z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E4E5B6BE0BC743FE8276DC7A7A4839B5</vt:lpwstr>
  </property>
  <property fmtid="{D5CDD505-2E9C-101B-9397-08002B2CF9AE}" pid="4" name="KSOProductBuildVer">
    <vt:lpwstr>1033-11.2.0.11213</vt:lpwstr>
  </property>
</Properties>
</file>